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theme/theme4.xml" ContentType="application/vnd.openxmlformats-officedocument.theme+xml"/>
  <Override PartName="/ppt/notesSlides/notesSlide1.xml" ContentType="application/vnd.openxmlformats-officedocument.presentationml.notesSlide+xml"/>
  <Default Extension="bin" ContentType="application/vnd.openxmlformats-officedocument.oleObject"/>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Default Extension="emf" ContentType="image/x-emf"/>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3" r:id="rId1"/>
    <p:sldMasterId id="2147483667" r:id="rId2"/>
  </p:sldMasterIdLst>
  <p:notesMasterIdLst>
    <p:notesMasterId r:id="rId30"/>
  </p:notesMasterIdLst>
  <p:handoutMasterIdLst>
    <p:handoutMasterId r:id="rId31"/>
  </p:handoutMasterIdLst>
  <p:sldIdLst>
    <p:sldId id="257" r:id="rId3"/>
    <p:sldId id="436" r:id="rId4"/>
    <p:sldId id="1000" r:id="rId5"/>
    <p:sldId id="999" r:id="rId6"/>
    <p:sldId id="1001" r:id="rId7"/>
    <p:sldId id="1002" r:id="rId8"/>
    <p:sldId id="1003" r:id="rId9"/>
    <p:sldId id="1004" r:id="rId10"/>
    <p:sldId id="1005" r:id="rId11"/>
    <p:sldId id="1006" r:id="rId12"/>
    <p:sldId id="1007" r:id="rId13"/>
    <p:sldId id="1008" r:id="rId14"/>
    <p:sldId id="1022" r:id="rId15"/>
    <p:sldId id="1009" r:id="rId16"/>
    <p:sldId id="1010" r:id="rId17"/>
    <p:sldId id="1023" r:id="rId18"/>
    <p:sldId id="1011" r:id="rId19"/>
    <p:sldId id="1012" r:id="rId20"/>
    <p:sldId id="1021" r:id="rId21"/>
    <p:sldId id="1013" r:id="rId22"/>
    <p:sldId id="1014" r:id="rId23"/>
    <p:sldId id="1015" r:id="rId24"/>
    <p:sldId id="1016" r:id="rId25"/>
    <p:sldId id="1017" r:id="rId26"/>
    <p:sldId id="1018" r:id="rId27"/>
    <p:sldId id="1019" r:id="rId28"/>
    <p:sldId id="1020" r:id="rId29"/>
  </p:sldIdLst>
  <p:sldSz cx="9144000" cy="6858000" type="screen4x3"/>
  <p:notesSz cx="9236075" cy="6950075"/>
  <p:custDataLst>
    <p:tags r:id="rId32"/>
  </p:custDataLst>
  <p:defaultTextStyle>
    <a:defPPr>
      <a:defRPr lang="es-ES"/>
    </a:defPPr>
    <a:lvl1pPr algn="l" rtl="0" fontAlgn="base">
      <a:spcBef>
        <a:spcPct val="0"/>
      </a:spcBef>
      <a:spcAft>
        <a:spcPct val="0"/>
      </a:spcAft>
      <a:defRPr sz="1600" u="sng" kern="1200">
        <a:solidFill>
          <a:schemeClr val="tx1"/>
        </a:solidFill>
        <a:latin typeface="Arial" charset="0"/>
        <a:ea typeface="ＭＳ Ｐゴシック"/>
        <a:cs typeface="ＭＳ Ｐゴシック"/>
      </a:defRPr>
    </a:lvl1pPr>
    <a:lvl2pPr marL="457200" algn="l" rtl="0" fontAlgn="base">
      <a:spcBef>
        <a:spcPct val="0"/>
      </a:spcBef>
      <a:spcAft>
        <a:spcPct val="0"/>
      </a:spcAft>
      <a:defRPr sz="1600" u="sng" kern="1200">
        <a:solidFill>
          <a:schemeClr val="tx1"/>
        </a:solidFill>
        <a:latin typeface="Arial" charset="0"/>
        <a:ea typeface="ＭＳ Ｐゴシック"/>
        <a:cs typeface="ＭＳ Ｐゴシック"/>
      </a:defRPr>
    </a:lvl2pPr>
    <a:lvl3pPr marL="914400" algn="l" rtl="0" fontAlgn="base">
      <a:spcBef>
        <a:spcPct val="0"/>
      </a:spcBef>
      <a:spcAft>
        <a:spcPct val="0"/>
      </a:spcAft>
      <a:defRPr sz="1600" u="sng" kern="1200">
        <a:solidFill>
          <a:schemeClr val="tx1"/>
        </a:solidFill>
        <a:latin typeface="Arial" charset="0"/>
        <a:ea typeface="ＭＳ Ｐゴシック"/>
        <a:cs typeface="ＭＳ Ｐゴシック"/>
      </a:defRPr>
    </a:lvl3pPr>
    <a:lvl4pPr marL="1371600" algn="l" rtl="0" fontAlgn="base">
      <a:spcBef>
        <a:spcPct val="0"/>
      </a:spcBef>
      <a:spcAft>
        <a:spcPct val="0"/>
      </a:spcAft>
      <a:defRPr sz="1600" u="sng" kern="1200">
        <a:solidFill>
          <a:schemeClr val="tx1"/>
        </a:solidFill>
        <a:latin typeface="Arial" charset="0"/>
        <a:ea typeface="ＭＳ Ｐゴシック"/>
        <a:cs typeface="ＭＳ Ｐゴシック"/>
      </a:defRPr>
    </a:lvl4pPr>
    <a:lvl5pPr marL="1828800" algn="l" rtl="0" fontAlgn="base">
      <a:spcBef>
        <a:spcPct val="0"/>
      </a:spcBef>
      <a:spcAft>
        <a:spcPct val="0"/>
      </a:spcAft>
      <a:defRPr sz="1600" u="sng" kern="1200">
        <a:solidFill>
          <a:schemeClr val="tx1"/>
        </a:solidFill>
        <a:latin typeface="Arial" charset="0"/>
        <a:ea typeface="ＭＳ Ｐゴシック"/>
        <a:cs typeface="ＭＳ Ｐゴシック"/>
      </a:defRPr>
    </a:lvl5pPr>
    <a:lvl6pPr marL="2286000" algn="l" defTabSz="914400" rtl="0" eaLnBrk="1" latinLnBrk="0" hangingPunct="1">
      <a:defRPr sz="1600" u="sng" kern="1200">
        <a:solidFill>
          <a:schemeClr val="tx1"/>
        </a:solidFill>
        <a:latin typeface="Arial" charset="0"/>
        <a:ea typeface="ＭＳ Ｐゴシック"/>
        <a:cs typeface="ＭＳ Ｐゴシック"/>
      </a:defRPr>
    </a:lvl6pPr>
    <a:lvl7pPr marL="2743200" algn="l" defTabSz="914400" rtl="0" eaLnBrk="1" latinLnBrk="0" hangingPunct="1">
      <a:defRPr sz="1600" u="sng" kern="1200">
        <a:solidFill>
          <a:schemeClr val="tx1"/>
        </a:solidFill>
        <a:latin typeface="Arial" charset="0"/>
        <a:ea typeface="ＭＳ Ｐゴシック"/>
        <a:cs typeface="ＭＳ Ｐゴシック"/>
      </a:defRPr>
    </a:lvl7pPr>
    <a:lvl8pPr marL="3200400" algn="l" defTabSz="914400" rtl="0" eaLnBrk="1" latinLnBrk="0" hangingPunct="1">
      <a:defRPr sz="1600" u="sng" kern="1200">
        <a:solidFill>
          <a:schemeClr val="tx1"/>
        </a:solidFill>
        <a:latin typeface="Arial" charset="0"/>
        <a:ea typeface="ＭＳ Ｐゴシック"/>
        <a:cs typeface="ＭＳ Ｐゴシック"/>
      </a:defRPr>
    </a:lvl8pPr>
    <a:lvl9pPr marL="3657600" algn="l" defTabSz="914400" rtl="0" eaLnBrk="1" latinLnBrk="0" hangingPunct="1">
      <a:defRPr sz="1600" u="sng" kern="1200">
        <a:solidFill>
          <a:schemeClr val="tx1"/>
        </a:solidFill>
        <a:latin typeface="Arial" charset="0"/>
        <a:ea typeface="ＭＳ Ｐゴシック"/>
        <a:cs typeface="ＭＳ Ｐゴシック"/>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6699"/>
    <a:srgbClr val="C2D69A"/>
    <a:srgbClr val="92B94B"/>
    <a:srgbClr val="C9E4AE"/>
    <a:srgbClr val="9CC2EC"/>
    <a:srgbClr val="99CCFF"/>
    <a:srgbClr val="CED8E2"/>
    <a:srgbClr val="B2B2B2"/>
    <a:srgbClr val="003366"/>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556" autoAdjust="0"/>
    <p:restoredTop sz="99099" autoAdjust="0"/>
  </p:normalViewPr>
  <p:slideViewPr>
    <p:cSldViewPr snapToGrid="0">
      <p:cViewPr>
        <p:scale>
          <a:sx n="100" d="100"/>
          <a:sy n="100" d="100"/>
        </p:scale>
        <p:origin x="-2034" y="-300"/>
      </p:cViewPr>
      <p:guideLst>
        <p:guide orient="horz" pos="2030"/>
        <p:guide pos="2880"/>
      </p:guideLst>
    </p:cSldViewPr>
  </p:slideViewPr>
  <p:outlineViewPr>
    <p:cViewPr>
      <p:scale>
        <a:sx n="33" d="100"/>
        <a:sy n="33" d="100"/>
      </p:scale>
      <p:origin x="0" y="23560"/>
    </p:cViewPr>
  </p:outlineViewPr>
  <p:notesTextViewPr>
    <p:cViewPr>
      <p:scale>
        <a:sx n="100" d="100"/>
        <a:sy n="100" d="100"/>
      </p:scale>
      <p:origin x="0" y="0"/>
    </p:cViewPr>
  </p:notesTextViewPr>
  <p:sorterViewPr>
    <p:cViewPr>
      <p:scale>
        <a:sx n="100" d="100"/>
        <a:sy n="100" d="100"/>
      </p:scale>
      <p:origin x="0" y="14322"/>
    </p:cViewPr>
  </p:sorterViewPr>
  <p:notesViewPr>
    <p:cSldViewPr snapToGrid="0">
      <p:cViewPr varScale="1">
        <p:scale>
          <a:sx n="53" d="100"/>
          <a:sy n="53" d="100"/>
        </p:scale>
        <p:origin x="-1926" y="-102"/>
      </p:cViewPr>
      <p:guideLst>
        <p:guide orient="horz" pos="2189"/>
        <p:guide pos="2909"/>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ags" Target="tags/tag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handoutMaster" Target="handoutMasters/handout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notesMaster" Target="notesMasters/notesMaster1.xml"/><Relationship Id="rId35"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55.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482" name="Rectangle 2"/>
          <p:cNvSpPr>
            <a:spLocks noGrp="1" noChangeArrowheads="1"/>
          </p:cNvSpPr>
          <p:nvPr>
            <p:ph type="hdr" sz="quarter"/>
          </p:nvPr>
        </p:nvSpPr>
        <p:spPr bwMode="auto">
          <a:xfrm>
            <a:off x="0" y="0"/>
            <a:ext cx="4002088" cy="347663"/>
          </a:xfrm>
          <a:prstGeom prst="rect">
            <a:avLst/>
          </a:prstGeom>
          <a:noFill/>
          <a:ln w="9525">
            <a:noFill/>
            <a:miter lim="800000"/>
            <a:headEnd/>
            <a:tailEnd/>
          </a:ln>
        </p:spPr>
        <p:txBody>
          <a:bodyPr vert="horz" wrap="square" lIns="92492" tIns="46246" rIns="92492" bIns="46246" numCol="1" anchor="t" anchorCtr="0" compatLnSpc="1">
            <a:prstTxWarp prst="textNoShape">
              <a:avLst/>
            </a:prstTxWarp>
          </a:bodyPr>
          <a:lstStyle>
            <a:lvl1pPr defTabSz="925513">
              <a:defRPr sz="1200" u="none"/>
            </a:lvl1pPr>
          </a:lstStyle>
          <a:p>
            <a:pPr>
              <a:defRPr/>
            </a:pPr>
            <a:endParaRPr lang="es-ES_tradnl"/>
          </a:p>
        </p:txBody>
      </p:sp>
      <p:sp>
        <p:nvSpPr>
          <p:cNvPr id="20483" name="Rectangle 3"/>
          <p:cNvSpPr>
            <a:spLocks noGrp="1" noChangeArrowheads="1"/>
          </p:cNvSpPr>
          <p:nvPr>
            <p:ph type="dt" sz="quarter" idx="1"/>
          </p:nvPr>
        </p:nvSpPr>
        <p:spPr bwMode="auto">
          <a:xfrm>
            <a:off x="5232400" y="0"/>
            <a:ext cx="4002088" cy="347663"/>
          </a:xfrm>
          <a:prstGeom prst="rect">
            <a:avLst/>
          </a:prstGeom>
          <a:noFill/>
          <a:ln w="9525">
            <a:noFill/>
            <a:miter lim="800000"/>
            <a:headEnd/>
            <a:tailEnd/>
          </a:ln>
        </p:spPr>
        <p:txBody>
          <a:bodyPr vert="horz" wrap="square" lIns="92492" tIns="46246" rIns="92492" bIns="46246" numCol="1" anchor="t" anchorCtr="0" compatLnSpc="1">
            <a:prstTxWarp prst="textNoShape">
              <a:avLst/>
            </a:prstTxWarp>
          </a:bodyPr>
          <a:lstStyle>
            <a:lvl1pPr algn="r" defTabSz="925513">
              <a:defRPr sz="1200" u="none"/>
            </a:lvl1pPr>
          </a:lstStyle>
          <a:p>
            <a:pPr>
              <a:defRPr/>
            </a:pPr>
            <a:endParaRPr lang="es-ES_tradnl"/>
          </a:p>
        </p:txBody>
      </p:sp>
      <p:sp>
        <p:nvSpPr>
          <p:cNvPr id="20484" name="Rectangle 4"/>
          <p:cNvSpPr>
            <a:spLocks noGrp="1" noChangeArrowheads="1"/>
          </p:cNvSpPr>
          <p:nvPr>
            <p:ph type="ftr" sz="quarter" idx="2"/>
          </p:nvPr>
        </p:nvSpPr>
        <p:spPr bwMode="auto">
          <a:xfrm>
            <a:off x="0" y="6600825"/>
            <a:ext cx="4002088" cy="347663"/>
          </a:xfrm>
          <a:prstGeom prst="rect">
            <a:avLst/>
          </a:prstGeom>
          <a:noFill/>
          <a:ln w="9525">
            <a:noFill/>
            <a:miter lim="800000"/>
            <a:headEnd/>
            <a:tailEnd/>
          </a:ln>
        </p:spPr>
        <p:txBody>
          <a:bodyPr vert="horz" wrap="square" lIns="92492" tIns="46246" rIns="92492" bIns="46246" numCol="1" anchor="b" anchorCtr="0" compatLnSpc="1">
            <a:prstTxWarp prst="textNoShape">
              <a:avLst/>
            </a:prstTxWarp>
          </a:bodyPr>
          <a:lstStyle>
            <a:lvl1pPr defTabSz="925513">
              <a:defRPr sz="1200" u="none"/>
            </a:lvl1pPr>
          </a:lstStyle>
          <a:p>
            <a:pPr>
              <a:defRPr/>
            </a:pPr>
            <a:endParaRPr lang="es-ES_tradnl"/>
          </a:p>
        </p:txBody>
      </p:sp>
      <p:sp>
        <p:nvSpPr>
          <p:cNvPr id="20485" name="Rectangle 5"/>
          <p:cNvSpPr>
            <a:spLocks noGrp="1" noChangeArrowheads="1"/>
          </p:cNvSpPr>
          <p:nvPr>
            <p:ph type="sldNum" sz="quarter" idx="3"/>
          </p:nvPr>
        </p:nvSpPr>
        <p:spPr bwMode="auto">
          <a:xfrm>
            <a:off x="5232400" y="6600825"/>
            <a:ext cx="4002088" cy="347663"/>
          </a:xfrm>
          <a:prstGeom prst="rect">
            <a:avLst/>
          </a:prstGeom>
          <a:noFill/>
          <a:ln w="9525">
            <a:noFill/>
            <a:miter lim="800000"/>
            <a:headEnd/>
            <a:tailEnd/>
          </a:ln>
        </p:spPr>
        <p:txBody>
          <a:bodyPr vert="horz" wrap="square" lIns="92492" tIns="46246" rIns="92492" bIns="46246" numCol="1" anchor="b" anchorCtr="0" compatLnSpc="1">
            <a:prstTxWarp prst="textNoShape">
              <a:avLst/>
            </a:prstTxWarp>
          </a:bodyPr>
          <a:lstStyle>
            <a:lvl1pPr algn="r" defTabSz="925513">
              <a:defRPr sz="1200" u="none"/>
            </a:lvl1pPr>
          </a:lstStyle>
          <a:p>
            <a:pPr>
              <a:defRPr/>
            </a:pPr>
            <a:fld id="{0FA208B0-6EAC-4B1B-ADC1-78E5B36E458A}" type="slidenum">
              <a:rPr lang="es-ES"/>
              <a:pPr>
                <a:defRPr/>
              </a:pPr>
              <a:t>‹Nº›</a:t>
            </a:fld>
            <a:endParaRPr lang="es-E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bwMode="auto">
          <a:xfrm>
            <a:off x="0" y="0"/>
            <a:ext cx="4002088" cy="347663"/>
          </a:xfrm>
          <a:prstGeom prst="rect">
            <a:avLst/>
          </a:prstGeom>
          <a:noFill/>
          <a:ln w="9525">
            <a:noFill/>
            <a:miter lim="800000"/>
            <a:headEnd/>
            <a:tailEnd/>
          </a:ln>
        </p:spPr>
        <p:txBody>
          <a:bodyPr vert="horz" wrap="square" lIns="92492" tIns="46246" rIns="92492" bIns="46246" numCol="1" anchor="t" anchorCtr="0" compatLnSpc="1">
            <a:prstTxWarp prst="textNoShape">
              <a:avLst/>
            </a:prstTxWarp>
          </a:bodyPr>
          <a:lstStyle>
            <a:lvl1pPr defTabSz="925513">
              <a:defRPr sz="1200"/>
            </a:lvl1pPr>
          </a:lstStyle>
          <a:p>
            <a:pPr>
              <a:defRPr/>
            </a:pPr>
            <a:endParaRPr lang="es-MX"/>
          </a:p>
        </p:txBody>
      </p:sp>
      <p:sp>
        <p:nvSpPr>
          <p:cNvPr id="3" name="2 Marcador de fecha"/>
          <p:cNvSpPr>
            <a:spLocks noGrp="1"/>
          </p:cNvSpPr>
          <p:nvPr>
            <p:ph type="dt" idx="1"/>
          </p:nvPr>
        </p:nvSpPr>
        <p:spPr bwMode="auto">
          <a:xfrm>
            <a:off x="5232400" y="0"/>
            <a:ext cx="4002088" cy="347663"/>
          </a:xfrm>
          <a:prstGeom prst="rect">
            <a:avLst/>
          </a:prstGeom>
          <a:noFill/>
          <a:ln w="9525">
            <a:noFill/>
            <a:miter lim="800000"/>
            <a:headEnd/>
            <a:tailEnd/>
          </a:ln>
        </p:spPr>
        <p:txBody>
          <a:bodyPr vert="horz" wrap="square" lIns="92492" tIns="46246" rIns="92492" bIns="46246" numCol="1" anchor="t" anchorCtr="0" compatLnSpc="1">
            <a:prstTxWarp prst="textNoShape">
              <a:avLst/>
            </a:prstTxWarp>
          </a:bodyPr>
          <a:lstStyle>
            <a:lvl1pPr algn="r" defTabSz="925513">
              <a:defRPr sz="1200"/>
            </a:lvl1pPr>
          </a:lstStyle>
          <a:p>
            <a:pPr>
              <a:defRPr/>
            </a:pPr>
            <a:fld id="{8395CCCE-EE41-4204-BC66-1C4FA70E7013}" type="datetimeFigureOut">
              <a:rPr lang="es-MX"/>
              <a:pPr>
                <a:defRPr/>
              </a:pPr>
              <a:t>05/03/2010</a:t>
            </a:fld>
            <a:endParaRPr lang="es-MX"/>
          </a:p>
        </p:txBody>
      </p:sp>
      <p:sp>
        <p:nvSpPr>
          <p:cNvPr id="4" name="3 Marcador de imagen de diapositiva"/>
          <p:cNvSpPr>
            <a:spLocks noGrp="1" noRot="1" noChangeAspect="1"/>
          </p:cNvSpPr>
          <p:nvPr>
            <p:ph type="sldImg" idx="2"/>
          </p:nvPr>
        </p:nvSpPr>
        <p:spPr>
          <a:xfrm>
            <a:off x="2881313" y="520700"/>
            <a:ext cx="3475037" cy="2606675"/>
          </a:xfrm>
          <a:prstGeom prst="rect">
            <a:avLst/>
          </a:prstGeom>
          <a:noFill/>
          <a:ln w="12700">
            <a:solidFill>
              <a:prstClr val="black"/>
            </a:solidFill>
          </a:ln>
        </p:spPr>
        <p:txBody>
          <a:bodyPr vert="horz" lIns="91440" tIns="45720" rIns="91440" bIns="45720" rtlCol="0" anchor="ctr"/>
          <a:lstStyle/>
          <a:p>
            <a:pPr lvl="0"/>
            <a:endParaRPr lang="es-MX" noProof="0"/>
          </a:p>
        </p:txBody>
      </p:sp>
      <p:sp>
        <p:nvSpPr>
          <p:cNvPr id="5" name="4 Marcador de notas"/>
          <p:cNvSpPr>
            <a:spLocks noGrp="1"/>
          </p:cNvSpPr>
          <p:nvPr>
            <p:ph type="body" sz="quarter" idx="3"/>
          </p:nvPr>
        </p:nvSpPr>
        <p:spPr bwMode="auto">
          <a:xfrm>
            <a:off x="923925" y="3302000"/>
            <a:ext cx="7388225" cy="3127375"/>
          </a:xfrm>
          <a:prstGeom prst="rect">
            <a:avLst/>
          </a:prstGeom>
          <a:noFill/>
          <a:ln w="9525">
            <a:noFill/>
            <a:miter lim="800000"/>
            <a:headEnd/>
            <a:tailEnd/>
          </a:ln>
        </p:spPr>
        <p:txBody>
          <a:bodyPr vert="horz" wrap="square" lIns="92492" tIns="46246" rIns="92492" bIns="46246" numCol="1" anchor="t" anchorCtr="0" compatLnSpc="1">
            <a:prstTxWarp prst="textNoShape">
              <a:avLst/>
            </a:prstTxWarp>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endParaRPr lang="es-MX" noProof="0" smtClean="0"/>
          </a:p>
        </p:txBody>
      </p:sp>
      <p:sp>
        <p:nvSpPr>
          <p:cNvPr id="6" name="5 Marcador de pie de página"/>
          <p:cNvSpPr>
            <a:spLocks noGrp="1"/>
          </p:cNvSpPr>
          <p:nvPr>
            <p:ph type="ftr" sz="quarter" idx="4"/>
          </p:nvPr>
        </p:nvSpPr>
        <p:spPr bwMode="auto">
          <a:xfrm>
            <a:off x="0" y="6600825"/>
            <a:ext cx="4002088" cy="347663"/>
          </a:xfrm>
          <a:prstGeom prst="rect">
            <a:avLst/>
          </a:prstGeom>
          <a:noFill/>
          <a:ln w="9525">
            <a:noFill/>
            <a:miter lim="800000"/>
            <a:headEnd/>
            <a:tailEnd/>
          </a:ln>
        </p:spPr>
        <p:txBody>
          <a:bodyPr vert="horz" wrap="square" lIns="92492" tIns="46246" rIns="92492" bIns="46246" numCol="1" anchor="b" anchorCtr="0" compatLnSpc="1">
            <a:prstTxWarp prst="textNoShape">
              <a:avLst/>
            </a:prstTxWarp>
          </a:bodyPr>
          <a:lstStyle>
            <a:lvl1pPr defTabSz="925513">
              <a:defRPr sz="1200"/>
            </a:lvl1pPr>
          </a:lstStyle>
          <a:p>
            <a:pPr>
              <a:defRPr/>
            </a:pPr>
            <a:endParaRPr lang="es-MX"/>
          </a:p>
        </p:txBody>
      </p:sp>
      <p:sp>
        <p:nvSpPr>
          <p:cNvPr id="7" name="6 Marcador de número de diapositiva"/>
          <p:cNvSpPr>
            <a:spLocks noGrp="1"/>
          </p:cNvSpPr>
          <p:nvPr>
            <p:ph type="sldNum" sz="quarter" idx="5"/>
          </p:nvPr>
        </p:nvSpPr>
        <p:spPr bwMode="auto">
          <a:xfrm>
            <a:off x="5232400" y="6600825"/>
            <a:ext cx="4002088" cy="347663"/>
          </a:xfrm>
          <a:prstGeom prst="rect">
            <a:avLst/>
          </a:prstGeom>
          <a:noFill/>
          <a:ln w="9525">
            <a:noFill/>
            <a:miter lim="800000"/>
            <a:headEnd/>
            <a:tailEnd/>
          </a:ln>
        </p:spPr>
        <p:txBody>
          <a:bodyPr vert="horz" wrap="square" lIns="92492" tIns="46246" rIns="92492" bIns="46246" numCol="1" anchor="b" anchorCtr="0" compatLnSpc="1">
            <a:prstTxWarp prst="textNoShape">
              <a:avLst/>
            </a:prstTxWarp>
          </a:bodyPr>
          <a:lstStyle>
            <a:lvl1pPr algn="r" defTabSz="925513">
              <a:defRPr sz="1200"/>
            </a:lvl1pPr>
          </a:lstStyle>
          <a:p>
            <a:pPr>
              <a:defRPr/>
            </a:pPr>
            <a:fld id="{86F07EC9-4466-4667-8D98-B3A23DEFF76E}" type="slidenum">
              <a:rPr lang="es-MX"/>
              <a:pPr>
                <a:defRPr/>
              </a:pPr>
              <a:t>‹Nº›</a:t>
            </a:fld>
            <a:endParaRPr lang="es-MX"/>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ＭＳ Ｐゴシック" pitchFamily="-123" charset="-128"/>
        <a:cs typeface="ＭＳ Ｐゴシック" pitchFamily="-123" charset="-128"/>
      </a:defRPr>
    </a:lvl1pPr>
    <a:lvl2pPr marL="457200" algn="l" rtl="0" eaLnBrk="0" fontAlgn="base" hangingPunct="0">
      <a:spcBef>
        <a:spcPct val="30000"/>
      </a:spcBef>
      <a:spcAft>
        <a:spcPct val="0"/>
      </a:spcAft>
      <a:defRPr sz="1200" kern="1200">
        <a:solidFill>
          <a:schemeClr val="tx1"/>
        </a:solidFill>
        <a:latin typeface="+mn-lt"/>
        <a:ea typeface="ＭＳ Ｐゴシック" pitchFamily="-123" charset="-128"/>
        <a:cs typeface="ＭＳ Ｐゴシック"/>
      </a:defRPr>
    </a:lvl2pPr>
    <a:lvl3pPr marL="914400" algn="l" rtl="0" eaLnBrk="0" fontAlgn="base" hangingPunct="0">
      <a:spcBef>
        <a:spcPct val="30000"/>
      </a:spcBef>
      <a:spcAft>
        <a:spcPct val="0"/>
      </a:spcAft>
      <a:defRPr sz="1200" kern="1200">
        <a:solidFill>
          <a:schemeClr val="tx1"/>
        </a:solidFill>
        <a:latin typeface="+mn-lt"/>
        <a:ea typeface="ＭＳ Ｐゴシック" pitchFamily="-123" charset="-128"/>
        <a:cs typeface="ＭＳ Ｐゴシック"/>
      </a:defRPr>
    </a:lvl3pPr>
    <a:lvl4pPr marL="1371600" algn="l" rtl="0" eaLnBrk="0" fontAlgn="base" hangingPunct="0">
      <a:spcBef>
        <a:spcPct val="30000"/>
      </a:spcBef>
      <a:spcAft>
        <a:spcPct val="0"/>
      </a:spcAft>
      <a:defRPr sz="1200" kern="1200">
        <a:solidFill>
          <a:schemeClr val="tx1"/>
        </a:solidFill>
        <a:latin typeface="+mn-lt"/>
        <a:ea typeface="ＭＳ Ｐゴシック" pitchFamily="-123" charset="-128"/>
        <a:cs typeface="ＭＳ Ｐゴシック"/>
      </a:defRPr>
    </a:lvl4pPr>
    <a:lvl5pPr marL="1828800" algn="l" rtl="0" eaLnBrk="0" fontAlgn="base" hangingPunct="0">
      <a:spcBef>
        <a:spcPct val="30000"/>
      </a:spcBef>
      <a:spcAft>
        <a:spcPct val="0"/>
      </a:spcAft>
      <a:defRPr sz="1200" kern="1200">
        <a:solidFill>
          <a:schemeClr val="tx1"/>
        </a:solidFill>
        <a:latin typeface="+mn-lt"/>
        <a:ea typeface="ＭＳ Ｐゴシック" pitchFamily="-123" charset="-128"/>
        <a:cs typeface="ＭＳ Ｐゴシック"/>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34818" name="2 Marcador de notas"/>
          <p:cNvSpPr>
            <a:spLocks noGrp="1"/>
          </p:cNvSpPr>
          <p:nvPr>
            <p:ph type="body" idx="1"/>
          </p:nvPr>
        </p:nvSpPr>
        <p:spPr>
          <a:noFill/>
          <a:ln/>
        </p:spPr>
        <p:txBody>
          <a:bodyPr/>
          <a:lstStyle/>
          <a:p>
            <a:pPr eaLnBrk="1" hangingPunct="1">
              <a:spcBef>
                <a:spcPct val="0"/>
              </a:spcBef>
            </a:pPr>
            <a:endParaRPr lang="en-US" smtClean="0">
              <a:ea typeface="ＭＳ Ｐゴシック"/>
              <a:cs typeface="ＭＳ Ｐゴシック"/>
            </a:endParaRPr>
          </a:p>
        </p:txBody>
      </p:sp>
      <p:sp>
        <p:nvSpPr>
          <p:cNvPr id="34819" name="3 Marcador de número de diapositiva"/>
          <p:cNvSpPr>
            <a:spLocks noGrp="1"/>
          </p:cNvSpPr>
          <p:nvPr>
            <p:ph type="sldNum" sz="quarter" idx="5"/>
          </p:nvPr>
        </p:nvSpPr>
        <p:spPr>
          <a:noFill/>
        </p:spPr>
        <p:txBody>
          <a:bodyPr/>
          <a:lstStyle/>
          <a:p>
            <a:fld id="{40436C3A-9D53-421B-9C70-DF74B1BD3F7B}" type="slidenum">
              <a:rPr lang="es-MX" smtClean="0"/>
              <a:pPr/>
              <a:t>1</a:t>
            </a:fld>
            <a:endParaRPr lang="es-MX"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36866" name="2 Marcador de notas"/>
          <p:cNvSpPr>
            <a:spLocks noGrp="1"/>
          </p:cNvSpPr>
          <p:nvPr>
            <p:ph type="body" idx="1"/>
          </p:nvPr>
        </p:nvSpPr>
        <p:spPr>
          <a:noFill/>
          <a:ln/>
        </p:spPr>
        <p:txBody>
          <a:bodyPr/>
          <a:lstStyle/>
          <a:p>
            <a:pPr eaLnBrk="1" hangingPunct="1"/>
            <a:endParaRPr lang="en-US" smtClean="0">
              <a:ea typeface="ＭＳ Ｐゴシック"/>
              <a:cs typeface="ＭＳ Ｐゴシック"/>
            </a:endParaRPr>
          </a:p>
        </p:txBody>
      </p:sp>
      <p:sp>
        <p:nvSpPr>
          <p:cNvPr id="36867" name="3 Marcador de número de diapositiva"/>
          <p:cNvSpPr>
            <a:spLocks noGrp="1"/>
          </p:cNvSpPr>
          <p:nvPr>
            <p:ph type="sldNum" sz="quarter" idx="5"/>
          </p:nvPr>
        </p:nvSpPr>
        <p:spPr>
          <a:noFill/>
        </p:spPr>
        <p:txBody>
          <a:bodyPr/>
          <a:lstStyle/>
          <a:p>
            <a:fld id="{ADEAC9C8-E63F-4B77-B97A-AD18AD1F7E8D}" type="slidenum">
              <a:rPr lang="es-MX" smtClean="0"/>
              <a:pPr/>
              <a:t>2</a:t>
            </a:fld>
            <a:endParaRPr lang="es-MX"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5"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62466" name="2 Marcador de notas"/>
          <p:cNvSpPr>
            <a:spLocks noGrp="1"/>
          </p:cNvSpPr>
          <p:nvPr>
            <p:ph type="body" idx="1"/>
          </p:nvPr>
        </p:nvSpPr>
        <p:spPr>
          <a:noFill/>
          <a:ln/>
        </p:spPr>
        <p:txBody>
          <a:bodyPr/>
          <a:lstStyle/>
          <a:p>
            <a:pPr eaLnBrk="1" hangingPunct="1">
              <a:spcBef>
                <a:spcPct val="0"/>
              </a:spcBef>
            </a:pPr>
            <a:endParaRPr lang="en-US" smtClean="0">
              <a:ea typeface="ＭＳ Ｐゴシック"/>
              <a:cs typeface="ＭＳ Ｐゴシック"/>
            </a:endParaRPr>
          </a:p>
        </p:txBody>
      </p:sp>
      <p:sp>
        <p:nvSpPr>
          <p:cNvPr id="62467" name="3 Marcador de número de diapositiva"/>
          <p:cNvSpPr txBox="1">
            <a:spLocks noGrp="1"/>
          </p:cNvSpPr>
          <p:nvPr/>
        </p:nvSpPr>
        <p:spPr bwMode="auto">
          <a:xfrm>
            <a:off x="5232400" y="6600825"/>
            <a:ext cx="4002088" cy="347663"/>
          </a:xfrm>
          <a:prstGeom prst="rect">
            <a:avLst/>
          </a:prstGeom>
          <a:noFill/>
          <a:ln w="9525">
            <a:noFill/>
            <a:miter lim="800000"/>
            <a:headEnd/>
            <a:tailEnd/>
          </a:ln>
        </p:spPr>
        <p:txBody>
          <a:bodyPr lIns="92492" tIns="46246" rIns="92492" bIns="46246" anchor="b"/>
          <a:lstStyle/>
          <a:p>
            <a:pPr algn="r" defTabSz="925513"/>
            <a:fld id="{A9C4D9C8-08FE-4D2D-9E88-B5D1961BB9AB}" type="slidenum">
              <a:rPr lang="es-MX" sz="1200"/>
              <a:pPr algn="r" defTabSz="925513"/>
              <a:t>27</a:t>
            </a:fld>
            <a:endParaRPr lang="es-MX" sz="120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s-ES"/>
              <a:t>Click to edit Master title style</a:t>
            </a:r>
            <a:endParaRPr lang="es-MX"/>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a:t>Click to edit Master subtitle style</a:t>
            </a:r>
            <a:endParaRPr lang="es-MX"/>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Click to edit Master title style</a:t>
            </a:r>
            <a:endParaRPr lang="es-MX"/>
          </a:p>
        </p:txBody>
      </p:sp>
      <p:sp>
        <p:nvSpPr>
          <p:cNvPr id="3" name="Content Placeholder 2"/>
          <p:cNvSpPr>
            <a:spLocks noGrp="1"/>
          </p:cNvSpPr>
          <p:nvPr>
            <p:ph idx="1"/>
          </p:nvPr>
        </p:nvSpPr>
        <p:spPr/>
        <p:txBody>
          <a:bodyPr/>
          <a:lstStyle/>
          <a:p>
            <a:pPr lvl="0"/>
            <a:r>
              <a:rPr lang="es-ES"/>
              <a:t>Click to edit Master text styles</a:t>
            </a:r>
          </a:p>
          <a:p>
            <a:pPr lvl="1"/>
            <a:r>
              <a:rPr lang="es-ES"/>
              <a:t>Second level</a:t>
            </a:r>
          </a:p>
          <a:p>
            <a:pPr lvl="2"/>
            <a:r>
              <a:rPr lang="es-ES"/>
              <a:t>Third level</a:t>
            </a:r>
          </a:p>
          <a:p>
            <a:pPr lvl="3"/>
            <a:r>
              <a:rPr lang="es-ES"/>
              <a:t>Fourth level</a:t>
            </a:r>
          </a:p>
          <a:p>
            <a:pPr lvl="4"/>
            <a:r>
              <a:rPr lang="es-ES"/>
              <a:t>Fifth level</a:t>
            </a:r>
            <a:endParaRPr lang="es-MX"/>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s-ES"/>
              <a:t>Click to edit Master title style</a:t>
            </a:r>
            <a:endParaRPr lang="es-MX"/>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a:t>Click to edit Master text styles</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Click to edit Master title style</a:t>
            </a:r>
            <a:endParaRPr lang="es-MX"/>
          </a:p>
        </p:txBody>
      </p:sp>
      <p:sp>
        <p:nvSpPr>
          <p:cNvPr id="3" name="Content Placeholder 2"/>
          <p:cNvSpPr>
            <a:spLocks noGrp="1"/>
          </p:cNvSpPr>
          <p:nvPr>
            <p:ph sz="half" idx="1"/>
          </p:nvPr>
        </p:nvSpPr>
        <p:spPr>
          <a:xfrm>
            <a:off x="179388" y="935038"/>
            <a:ext cx="4316412" cy="53657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Click to edit Master text styles</a:t>
            </a:r>
          </a:p>
          <a:p>
            <a:pPr lvl="1"/>
            <a:r>
              <a:rPr lang="es-ES"/>
              <a:t>Second level</a:t>
            </a:r>
          </a:p>
          <a:p>
            <a:pPr lvl="2"/>
            <a:r>
              <a:rPr lang="es-ES"/>
              <a:t>Third level</a:t>
            </a:r>
          </a:p>
          <a:p>
            <a:pPr lvl="3"/>
            <a:r>
              <a:rPr lang="es-ES"/>
              <a:t>Fourth level</a:t>
            </a:r>
          </a:p>
          <a:p>
            <a:pPr lvl="4"/>
            <a:r>
              <a:rPr lang="es-ES"/>
              <a:t>Fifth level</a:t>
            </a:r>
            <a:endParaRPr lang="es-MX"/>
          </a:p>
        </p:txBody>
      </p:sp>
      <p:sp>
        <p:nvSpPr>
          <p:cNvPr id="4" name="Content Placeholder 3"/>
          <p:cNvSpPr>
            <a:spLocks noGrp="1"/>
          </p:cNvSpPr>
          <p:nvPr>
            <p:ph sz="half" idx="2"/>
          </p:nvPr>
        </p:nvSpPr>
        <p:spPr>
          <a:xfrm>
            <a:off x="4648200" y="935038"/>
            <a:ext cx="4316413" cy="53657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Click to edit Master text styles</a:t>
            </a:r>
          </a:p>
          <a:p>
            <a:pPr lvl="1"/>
            <a:r>
              <a:rPr lang="es-ES"/>
              <a:t>Second level</a:t>
            </a:r>
          </a:p>
          <a:p>
            <a:pPr lvl="2"/>
            <a:r>
              <a:rPr lang="es-ES"/>
              <a:t>Third level</a:t>
            </a:r>
          </a:p>
          <a:p>
            <a:pPr lvl="3"/>
            <a:r>
              <a:rPr lang="es-ES"/>
              <a:t>Fourth level</a:t>
            </a:r>
          </a:p>
          <a:p>
            <a:pPr lvl="4"/>
            <a:r>
              <a:rPr lang="es-ES"/>
              <a:t>Fifth level</a:t>
            </a:r>
            <a:endParaRPr lang="es-MX"/>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s-ES"/>
              <a:t>Click to edit Master title style</a:t>
            </a:r>
            <a:endParaRPr lang="es-MX"/>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Click to edit Master text styles</a:t>
            </a:r>
          </a:p>
          <a:p>
            <a:pPr lvl="1"/>
            <a:r>
              <a:rPr lang="es-ES"/>
              <a:t>Second level</a:t>
            </a:r>
          </a:p>
          <a:p>
            <a:pPr lvl="2"/>
            <a:r>
              <a:rPr lang="es-ES"/>
              <a:t>Third level</a:t>
            </a:r>
          </a:p>
          <a:p>
            <a:pPr lvl="3"/>
            <a:r>
              <a:rPr lang="es-ES"/>
              <a:t>Fourth level</a:t>
            </a:r>
          </a:p>
          <a:p>
            <a:pPr lvl="4"/>
            <a:r>
              <a:rPr lang="es-ES"/>
              <a:t>Fifth level</a:t>
            </a:r>
            <a:endParaRPr lang="es-MX"/>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Click to edit Master text styles</a:t>
            </a:r>
          </a:p>
          <a:p>
            <a:pPr lvl="1"/>
            <a:r>
              <a:rPr lang="es-ES"/>
              <a:t>Second level</a:t>
            </a:r>
          </a:p>
          <a:p>
            <a:pPr lvl="2"/>
            <a:r>
              <a:rPr lang="es-ES"/>
              <a:t>Third level</a:t>
            </a:r>
          </a:p>
          <a:p>
            <a:pPr lvl="3"/>
            <a:r>
              <a:rPr lang="es-ES"/>
              <a:t>Fourth level</a:t>
            </a:r>
          </a:p>
          <a:p>
            <a:pPr lvl="4"/>
            <a:r>
              <a:rPr lang="es-ES"/>
              <a:t>Fifth level</a:t>
            </a:r>
            <a:endParaRPr lang="es-MX"/>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Click to edit Master title style</a:t>
            </a:r>
            <a:endParaRPr lang="es-MX"/>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s-ES"/>
              <a:t>Click to edit Master title style</a:t>
            </a:r>
            <a:endParaRPr lang="es-MX"/>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Click to edit Master text styles</a:t>
            </a:r>
          </a:p>
          <a:p>
            <a:pPr lvl="1"/>
            <a:r>
              <a:rPr lang="es-ES"/>
              <a:t>Second level</a:t>
            </a:r>
          </a:p>
          <a:p>
            <a:pPr lvl="2"/>
            <a:r>
              <a:rPr lang="es-ES"/>
              <a:t>Third level</a:t>
            </a:r>
          </a:p>
          <a:p>
            <a:pPr lvl="3"/>
            <a:r>
              <a:rPr lang="es-ES"/>
              <a:t>Fourth level</a:t>
            </a:r>
          </a:p>
          <a:p>
            <a:pPr lvl="4"/>
            <a:r>
              <a:rPr lang="es-ES"/>
              <a:t>Fifth level</a:t>
            </a:r>
            <a:endParaRPr lang="es-MX"/>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s-ES"/>
              <a:t>Click to edit Master title style</a:t>
            </a:r>
            <a:endParaRPr lang="es-MX"/>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MX"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Click to edit Master title style</a:t>
            </a:r>
            <a:endParaRPr lang="es-MX"/>
          </a:p>
        </p:txBody>
      </p:sp>
      <p:sp>
        <p:nvSpPr>
          <p:cNvPr id="3" name="Vertical Text Placeholder 2"/>
          <p:cNvSpPr>
            <a:spLocks noGrp="1"/>
          </p:cNvSpPr>
          <p:nvPr>
            <p:ph type="body" orient="vert" idx="1"/>
          </p:nvPr>
        </p:nvSpPr>
        <p:spPr/>
        <p:txBody>
          <a:bodyPr vert="eaVert"/>
          <a:lstStyle/>
          <a:p>
            <a:pPr lvl="0"/>
            <a:r>
              <a:rPr lang="es-ES"/>
              <a:t>Click to edit Master text styles</a:t>
            </a:r>
          </a:p>
          <a:p>
            <a:pPr lvl="1"/>
            <a:r>
              <a:rPr lang="es-ES"/>
              <a:t>Second level</a:t>
            </a:r>
          </a:p>
          <a:p>
            <a:pPr lvl="2"/>
            <a:r>
              <a:rPr lang="es-ES"/>
              <a:t>Third level</a:t>
            </a:r>
          </a:p>
          <a:p>
            <a:pPr lvl="3"/>
            <a:r>
              <a:rPr lang="es-ES"/>
              <a:t>Fourth level</a:t>
            </a:r>
          </a:p>
          <a:p>
            <a:pPr lvl="4"/>
            <a:r>
              <a:rPr lang="es-ES"/>
              <a:t>Fifth level</a:t>
            </a:r>
            <a:endParaRPr lang="es-MX"/>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59575" y="150813"/>
            <a:ext cx="2205038" cy="6149975"/>
          </a:xfrm>
        </p:spPr>
        <p:txBody>
          <a:bodyPr vert="eaVert"/>
          <a:lstStyle/>
          <a:p>
            <a:r>
              <a:rPr lang="es-ES"/>
              <a:t>Click to edit Master title style</a:t>
            </a:r>
            <a:endParaRPr lang="es-MX"/>
          </a:p>
        </p:txBody>
      </p:sp>
      <p:sp>
        <p:nvSpPr>
          <p:cNvPr id="3" name="Vertical Text Placeholder 2"/>
          <p:cNvSpPr>
            <a:spLocks noGrp="1"/>
          </p:cNvSpPr>
          <p:nvPr>
            <p:ph type="body" orient="vert" idx="1"/>
          </p:nvPr>
        </p:nvSpPr>
        <p:spPr>
          <a:xfrm>
            <a:off x="141288" y="150813"/>
            <a:ext cx="6465887" cy="6149975"/>
          </a:xfrm>
        </p:spPr>
        <p:txBody>
          <a:bodyPr vert="eaVert"/>
          <a:lstStyle/>
          <a:p>
            <a:pPr lvl="0"/>
            <a:r>
              <a:rPr lang="es-ES"/>
              <a:t>Click to edit Master text styles</a:t>
            </a:r>
          </a:p>
          <a:p>
            <a:pPr lvl="1"/>
            <a:r>
              <a:rPr lang="es-ES"/>
              <a:t>Second level</a:t>
            </a:r>
          </a:p>
          <a:p>
            <a:pPr lvl="2"/>
            <a:r>
              <a:rPr lang="es-ES"/>
              <a:t>Third level</a:t>
            </a:r>
          </a:p>
          <a:p>
            <a:pPr lvl="3"/>
            <a:r>
              <a:rPr lang="es-ES"/>
              <a:t>Fourth level</a:t>
            </a:r>
          </a:p>
          <a:p>
            <a:pPr lvl="4"/>
            <a:r>
              <a:rPr lang="es-ES"/>
              <a:t>Fifth level</a:t>
            </a:r>
            <a:endParaRPr lang="es-MX"/>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Diapositiva de título">
    <p:spTree>
      <p:nvGrpSpPr>
        <p:cNvPr id="1" name=""/>
        <p:cNvGrpSpPr/>
        <p:nvPr/>
      </p:nvGrpSpPr>
      <p:grpSpPr>
        <a:xfrm>
          <a:off x="0" y="0"/>
          <a:ext cx="0" cy="0"/>
          <a:chOff x="0" y="0"/>
          <a:chExt cx="0" cy="0"/>
        </a:xfrm>
      </p:grpSpPr>
      <p:sp>
        <p:nvSpPr>
          <p:cNvPr id="4" name="Rectangle 8"/>
          <p:cNvSpPr>
            <a:spLocks noChangeArrowheads="1"/>
          </p:cNvSpPr>
          <p:nvPr userDrawn="1"/>
        </p:nvSpPr>
        <p:spPr bwMode="auto">
          <a:xfrm>
            <a:off x="0" y="0"/>
            <a:ext cx="9144000" cy="6858000"/>
          </a:xfrm>
          <a:prstGeom prst="rect">
            <a:avLst/>
          </a:prstGeom>
          <a:gradFill rotWithShape="1">
            <a:gsLst>
              <a:gs pos="0">
                <a:schemeClr val="bg1"/>
              </a:gs>
              <a:gs pos="100000">
                <a:srgbClr val="808080"/>
              </a:gs>
            </a:gsLst>
            <a:lin ang="5400000" scaled="1"/>
          </a:gradFill>
          <a:ln w="9525">
            <a:noFill/>
            <a:miter lim="800000"/>
            <a:headEnd/>
            <a:tailEnd/>
          </a:ln>
        </p:spPr>
        <p:txBody>
          <a:bodyPr wrap="none" anchor="ctr"/>
          <a:lstStyle/>
          <a:p>
            <a:pPr>
              <a:defRPr/>
            </a:pPr>
            <a:endParaRPr lang="es-MX" sz="1800">
              <a:ea typeface="ＭＳ Ｐゴシック" pitchFamily="28" charset="-128"/>
              <a:cs typeface="+mn-cs"/>
            </a:endParaRPr>
          </a:p>
        </p:txBody>
      </p:sp>
      <p:sp>
        <p:nvSpPr>
          <p:cNvPr id="12" name="Rectangle 2"/>
          <p:cNvSpPr>
            <a:spLocks noGrp="1" noChangeArrowheads="1"/>
          </p:cNvSpPr>
          <p:nvPr>
            <p:ph type="ctrTitle"/>
          </p:nvPr>
        </p:nvSpPr>
        <p:spPr>
          <a:xfrm>
            <a:off x="1632317" y="2693988"/>
            <a:ext cx="7251801" cy="1470025"/>
          </a:xfrm>
        </p:spPr>
        <p:txBody>
          <a:bodyPr/>
          <a:lstStyle>
            <a:lvl1pPr algn="ctr">
              <a:defRPr sz="4400">
                <a:solidFill>
                  <a:srgbClr val="002F8E"/>
                </a:solidFill>
              </a:defRPr>
            </a:lvl1pPr>
          </a:lstStyle>
          <a:p>
            <a:r>
              <a:rPr lang="es-ES" dirty="0"/>
              <a:t>Haga clic para cambiar el estilo de título	</a:t>
            </a:r>
          </a:p>
        </p:txBody>
      </p:sp>
      <p:sp>
        <p:nvSpPr>
          <p:cNvPr id="13" name="Rectangle 3"/>
          <p:cNvSpPr>
            <a:spLocks noGrp="1" noChangeArrowheads="1"/>
          </p:cNvSpPr>
          <p:nvPr>
            <p:ph type="subTitle" idx="1"/>
          </p:nvPr>
        </p:nvSpPr>
        <p:spPr>
          <a:xfrm>
            <a:off x="1843914" y="4484688"/>
            <a:ext cx="6843381" cy="889000"/>
          </a:xfrm>
        </p:spPr>
        <p:txBody>
          <a:bodyPr/>
          <a:lstStyle>
            <a:lvl1pPr marL="0" indent="0" algn="ctr">
              <a:buFont typeface="Wingdings" pitchFamily="2" charset="2"/>
              <a:buNone/>
              <a:defRPr sz="2400" b="1"/>
            </a:lvl1pPr>
          </a:lstStyle>
          <a:p>
            <a:r>
              <a:rPr lang="es-ES"/>
              <a:t>Haga clic para modificar el estilo de subtítulo del patrón</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pic>
        <p:nvPicPr>
          <p:cNvPr id="4" name="Picture 5" descr="plantilla3"/>
          <p:cNvPicPr>
            <a:picLocks noChangeAspect="1" noChangeArrowheads="1"/>
          </p:cNvPicPr>
          <p:nvPr userDrawn="1"/>
        </p:nvPicPr>
        <p:blipFill>
          <a:blip r:embed="rId2" cstate="print"/>
          <a:srcRect t="4147" b="78107"/>
          <a:stretch>
            <a:fillRect/>
          </a:stretch>
        </p:blipFill>
        <p:spPr bwMode="auto">
          <a:xfrm>
            <a:off x="0" y="79375"/>
            <a:ext cx="9144000" cy="1270000"/>
          </a:xfrm>
          <a:prstGeom prst="rect">
            <a:avLst/>
          </a:prstGeom>
          <a:noFill/>
          <a:ln w="9525">
            <a:noFill/>
            <a:miter lim="800000"/>
            <a:headEnd/>
            <a:tailEnd/>
          </a:ln>
        </p:spPr>
      </p:pic>
      <p:sp>
        <p:nvSpPr>
          <p:cNvPr id="5" name="Rectangle 10"/>
          <p:cNvSpPr>
            <a:spLocks noChangeArrowheads="1"/>
          </p:cNvSpPr>
          <p:nvPr/>
        </p:nvSpPr>
        <p:spPr bwMode="auto">
          <a:xfrm rot="5400000">
            <a:off x="4374356" y="2035969"/>
            <a:ext cx="395288" cy="9144000"/>
          </a:xfrm>
          <a:prstGeom prst="rect">
            <a:avLst/>
          </a:prstGeom>
          <a:solidFill>
            <a:srgbClr val="E8E8E8"/>
          </a:solidFill>
          <a:ln w="9525">
            <a:noFill/>
            <a:miter lim="800000"/>
            <a:headEnd/>
            <a:tailEnd/>
          </a:ln>
          <a:effectLst/>
        </p:spPr>
        <p:txBody>
          <a:bodyPr wrap="none" anchor="ctr"/>
          <a:lstStyle/>
          <a:p>
            <a:pPr>
              <a:defRPr/>
            </a:pPr>
            <a:endParaRPr lang="es-MX" sz="1800">
              <a:ea typeface="ＭＳ Ｐゴシック" pitchFamily="28" charset="-128"/>
              <a:cs typeface="+mn-cs"/>
            </a:endParaRPr>
          </a:p>
        </p:txBody>
      </p:sp>
      <p:pic>
        <p:nvPicPr>
          <p:cNvPr id="6" name="Picture 5" descr="plantilla3"/>
          <p:cNvPicPr>
            <a:picLocks noChangeAspect="1" noChangeArrowheads="1"/>
          </p:cNvPicPr>
          <p:nvPr userDrawn="1"/>
        </p:nvPicPr>
        <p:blipFill>
          <a:blip r:embed="rId2" cstate="print"/>
          <a:srcRect t="4147" b="78107"/>
          <a:stretch>
            <a:fillRect/>
          </a:stretch>
        </p:blipFill>
        <p:spPr bwMode="auto">
          <a:xfrm>
            <a:off x="0" y="79375"/>
            <a:ext cx="9144000" cy="1270000"/>
          </a:xfrm>
          <a:prstGeom prst="rect">
            <a:avLst/>
          </a:prstGeom>
          <a:noFill/>
          <a:ln w="9525">
            <a:noFill/>
            <a:miter lim="800000"/>
            <a:headEnd/>
            <a:tailEnd/>
          </a:ln>
        </p:spPr>
      </p:pic>
      <p:sp>
        <p:nvSpPr>
          <p:cNvPr id="2" name="1 Título"/>
          <p:cNvSpPr>
            <a:spLocks noGrp="1"/>
          </p:cNvSpPr>
          <p:nvPr>
            <p:ph type="title"/>
          </p:nvPr>
        </p:nvSpPr>
        <p:spPr/>
        <p:txBody>
          <a:bodyPr/>
          <a:lstStyle/>
          <a:p>
            <a:r>
              <a:rPr lang="es-ES" dirty="0" smtClean="0"/>
              <a:t>Haga clic para modificar el estilo de título del patrón</a:t>
            </a:r>
            <a:endParaRPr lang="es-MX" dirty="0"/>
          </a:p>
        </p:txBody>
      </p:sp>
      <p:sp>
        <p:nvSpPr>
          <p:cNvPr id="3" name="2 Marcador de contenido"/>
          <p:cNvSpPr>
            <a:spLocks noGrp="1"/>
          </p:cNvSpPr>
          <p:nvPr>
            <p:ph idx="1"/>
          </p:nvPr>
        </p:nvSpPr>
        <p:spPr>
          <a:xfrm>
            <a:off x="179388" y="935037"/>
            <a:ext cx="8785225" cy="5327217"/>
          </a:xfrm>
        </p:spPr>
        <p:txBody>
          <a:bodyPr>
            <a:noAutofit/>
          </a:bodyPr>
          <a:lstStyle/>
          <a:p>
            <a:pPr lvl="0"/>
            <a:r>
              <a:rPr lang="es-ES" dirty="0" smtClean="0"/>
              <a:t>Haga clic para modificar el estilo de texto del patrón</a:t>
            </a:r>
          </a:p>
          <a:p>
            <a:pPr lvl="1"/>
            <a:r>
              <a:rPr lang="es-ES" dirty="0" smtClean="0"/>
              <a:t>Segundo nivel</a:t>
            </a:r>
          </a:p>
          <a:p>
            <a:pPr lvl="2"/>
            <a:r>
              <a:rPr lang="es-ES" dirty="0" smtClean="0"/>
              <a:t>Tercer nivel</a:t>
            </a:r>
          </a:p>
          <a:p>
            <a:pPr lvl="3"/>
            <a:r>
              <a:rPr lang="es-ES" dirty="0" smtClean="0"/>
              <a:t>Cuarto nivel</a:t>
            </a:r>
          </a:p>
          <a:p>
            <a:pPr lvl="4"/>
            <a:r>
              <a:rPr lang="es-ES" dirty="0" smtClean="0"/>
              <a:t>Quinto nivel</a:t>
            </a:r>
            <a:endParaRPr lang="es-MX"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7" name="Rectangle 8"/>
          <p:cNvSpPr>
            <a:spLocks noChangeArrowheads="1"/>
          </p:cNvSpPr>
          <p:nvPr userDrawn="1"/>
        </p:nvSpPr>
        <p:spPr bwMode="auto">
          <a:xfrm rot="5400000">
            <a:off x="-2733675" y="2733675"/>
            <a:ext cx="6858000" cy="1390650"/>
          </a:xfrm>
          <a:prstGeom prst="rect">
            <a:avLst/>
          </a:prstGeom>
          <a:solidFill>
            <a:srgbClr val="EEEEEE"/>
          </a:solidFill>
          <a:ln w="9525">
            <a:noFill/>
            <a:miter lim="800000"/>
            <a:headEnd/>
            <a:tailEnd/>
          </a:ln>
          <a:effectLst/>
        </p:spPr>
        <p:txBody>
          <a:bodyPr wrap="none" anchor="ctr"/>
          <a:lstStyle/>
          <a:p>
            <a:pPr>
              <a:defRPr/>
            </a:pPr>
            <a:endParaRPr lang="es-MX" sz="1800">
              <a:ea typeface="ＭＳ Ｐゴシック" pitchFamily="28" charset="-128"/>
              <a:cs typeface="+mn-cs"/>
            </a:endParaRPr>
          </a:p>
        </p:txBody>
      </p:sp>
      <p:pic>
        <p:nvPicPr>
          <p:cNvPr id="1027" name="Picture 9" descr="logoINSPa"/>
          <p:cNvPicPr>
            <a:picLocks noChangeAspect="1" noChangeArrowheads="1"/>
          </p:cNvPicPr>
          <p:nvPr/>
        </p:nvPicPr>
        <p:blipFill>
          <a:blip r:embed="rId13" cstate="print"/>
          <a:srcRect/>
          <a:stretch>
            <a:fillRect/>
          </a:stretch>
        </p:blipFill>
        <p:spPr bwMode="auto">
          <a:xfrm>
            <a:off x="255588" y="328613"/>
            <a:ext cx="773112" cy="773112"/>
          </a:xfrm>
          <a:prstGeom prst="rect">
            <a:avLst/>
          </a:prstGeom>
          <a:noFill/>
          <a:ln w="9525">
            <a:noFill/>
            <a:miter lim="800000"/>
            <a:headEnd/>
            <a:tailEnd/>
          </a:ln>
        </p:spPr>
      </p:pic>
      <p:sp>
        <p:nvSpPr>
          <p:cNvPr id="10" name="5 CuadroTexto"/>
          <p:cNvSpPr txBox="1"/>
          <p:nvPr/>
        </p:nvSpPr>
        <p:spPr>
          <a:xfrm>
            <a:off x="0" y="1296988"/>
            <a:ext cx="1381125" cy="460375"/>
          </a:xfrm>
          <a:prstGeom prst="rect">
            <a:avLst/>
          </a:prstGeom>
          <a:noFill/>
        </p:spPr>
        <p:txBody>
          <a:bodyPr>
            <a:spAutoFit/>
          </a:bodyPr>
          <a:lstStyle/>
          <a:p>
            <a:pPr algn="ctr">
              <a:defRPr/>
            </a:pPr>
            <a:r>
              <a:rPr lang="es-MX" sz="1200" u="none">
                <a:solidFill>
                  <a:srgbClr val="002F8E"/>
                </a:solidFill>
                <a:ea typeface="ＭＳ Ｐゴシック" pitchFamily="28" charset="-128"/>
                <a:cs typeface="+mn-cs"/>
              </a:rPr>
              <a:t>Instituto Nacional de Salud Pública</a:t>
            </a:r>
          </a:p>
        </p:txBody>
      </p:sp>
      <p:sp>
        <p:nvSpPr>
          <p:cNvPr id="1029" name="Rectangle 3"/>
          <p:cNvSpPr>
            <a:spLocks noGrp="1" noChangeArrowheads="1"/>
          </p:cNvSpPr>
          <p:nvPr>
            <p:ph type="body" idx="1"/>
          </p:nvPr>
        </p:nvSpPr>
        <p:spPr bwMode="auto">
          <a:xfrm>
            <a:off x="179388" y="935038"/>
            <a:ext cx="8785225" cy="53657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1030" name="Rectangle 2"/>
          <p:cNvSpPr>
            <a:spLocks noGrp="1" noChangeArrowheads="1"/>
          </p:cNvSpPr>
          <p:nvPr>
            <p:ph type="title"/>
          </p:nvPr>
        </p:nvSpPr>
        <p:spPr bwMode="auto">
          <a:xfrm>
            <a:off x="266700" y="238125"/>
            <a:ext cx="8339138" cy="6731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Clic para editar título</a:t>
            </a:r>
          </a:p>
        </p:txBody>
      </p:sp>
    </p:spTree>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Lst>
  <p:txStyles>
    <p:titleStyle>
      <a:lvl1pPr algn="l" rtl="0" eaLnBrk="0" fontAlgn="base" hangingPunct="0">
        <a:spcBef>
          <a:spcPct val="0"/>
        </a:spcBef>
        <a:spcAft>
          <a:spcPct val="0"/>
        </a:spcAft>
        <a:defRPr sz="2400" b="1">
          <a:solidFill>
            <a:schemeClr val="bg1"/>
          </a:solidFill>
          <a:latin typeface="+mj-lt"/>
          <a:ea typeface="+mj-ea"/>
          <a:cs typeface="+mj-cs"/>
        </a:defRPr>
      </a:lvl1pPr>
      <a:lvl2pPr algn="l" rtl="0" eaLnBrk="0" fontAlgn="base" hangingPunct="0">
        <a:spcBef>
          <a:spcPct val="0"/>
        </a:spcBef>
        <a:spcAft>
          <a:spcPct val="0"/>
        </a:spcAft>
        <a:defRPr sz="2400" b="1">
          <a:solidFill>
            <a:schemeClr val="bg1"/>
          </a:solidFill>
          <a:latin typeface="Arial" charset="0"/>
          <a:ea typeface="ＭＳ Ｐゴシック"/>
          <a:cs typeface="ＭＳ Ｐゴシック"/>
        </a:defRPr>
      </a:lvl2pPr>
      <a:lvl3pPr algn="l" rtl="0" eaLnBrk="0" fontAlgn="base" hangingPunct="0">
        <a:spcBef>
          <a:spcPct val="0"/>
        </a:spcBef>
        <a:spcAft>
          <a:spcPct val="0"/>
        </a:spcAft>
        <a:defRPr sz="2400" b="1">
          <a:solidFill>
            <a:schemeClr val="bg1"/>
          </a:solidFill>
          <a:latin typeface="Arial" charset="0"/>
          <a:ea typeface="ＭＳ Ｐゴシック"/>
          <a:cs typeface="ＭＳ Ｐゴシック"/>
        </a:defRPr>
      </a:lvl3pPr>
      <a:lvl4pPr algn="l" rtl="0" eaLnBrk="0" fontAlgn="base" hangingPunct="0">
        <a:spcBef>
          <a:spcPct val="0"/>
        </a:spcBef>
        <a:spcAft>
          <a:spcPct val="0"/>
        </a:spcAft>
        <a:defRPr sz="2400" b="1">
          <a:solidFill>
            <a:schemeClr val="bg1"/>
          </a:solidFill>
          <a:latin typeface="Arial" charset="0"/>
          <a:ea typeface="ＭＳ Ｐゴシック"/>
          <a:cs typeface="ＭＳ Ｐゴシック"/>
        </a:defRPr>
      </a:lvl4pPr>
      <a:lvl5pPr algn="l" rtl="0" eaLnBrk="0" fontAlgn="base" hangingPunct="0">
        <a:spcBef>
          <a:spcPct val="0"/>
        </a:spcBef>
        <a:spcAft>
          <a:spcPct val="0"/>
        </a:spcAft>
        <a:defRPr sz="2400" b="1">
          <a:solidFill>
            <a:schemeClr val="bg1"/>
          </a:solidFill>
          <a:latin typeface="Arial" charset="0"/>
          <a:ea typeface="ＭＳ Ｐゴシック"/>
          <a:cs typeface="ＭＳ Ｐゴシック"/>
        </a:defRPr>
      </a:lvl5pPr>
      <a:lvl6pPr marL="457200" algn="l" rtl="0" fontAlgn="base">
        <a:spcBef>
          <a:spcPct val="0"/>
        </a:spcBef>
        <a:spcAft>
          <a:spcPct val="0"/>
        </a:spcAft>
        <a:defRPr sz="2400" b="1">
          <a:solidFill>
            <a:schemeClr val="bg1"/>
          </a:solidFill>
          <a:latin typeface="Arial" charset="0"/>
          <a:ea typeface="ＭＳ Ｐゴシック"/>
          <a:cs typeface="ＭＳ Ｐゴシック"/>
        </a:defRPr>
      </a:lvl6pPr>
      <a:lvl7pPr marL="914400" algn="l" rtl="0" fontAlgn="base">
        <a:spcBef>
          <a:spcPct val="0"/>
        </a:spcBef>
        <a:spcAft>
          <a:spcPct val="0"/>
        </a:spcAft>
        <a:defRPr sz="2400" b="1">
          <a:solidFill>
            <a:schemeClr val="bg1"/>
          </a:solidFill>
          <a:latin typeface="Arial" charset="0"/>
          <a:ea typeface="ＭＳ Ｐゴシック"/>
          <a:cs typeface="ＭＳ Ｐゴシック"/>
        </a:defRPr>
      </a:lvl7pPr>
      <a:lvl8pPr marL="1371600" algn="l" rtl="0" fontAlgn="base">
        <a:spcBef>
          <a:spcPct val="0"/>
        </a:spcBef>
        <a:spcAft>
          <a:spcPct val="0"/>
        </a:spcAft>
        <a:defRPr sz="2400" b="1">
          <a:solidFill>
            <a:schemeClr val="bg1"/>
          </a:solidFill>
          <a:latin typeface="Arial" charset="0"/>
          <a:ea typeface="ＭＳ Ｐゴシック"/>
          <a:cs typeface="ＭＳ Ｐゴシック"/>
        </a:defRPr>
      </a:lvl8pPr>
      <a:lvl9pPr marL="1828800" algn="l" rtl="0" fontAlgn="base">
        <a:spcBef>
          <a:spcPct val="0"/>
        </a:spcBef>
        <a:spcAft>
          <a:spcPct val="0"/>
        </a:spcAft>
        <a:defRPr sz="2400" b="1">
          <a:solidFill>
            <a:schemeClr val="bg1"/>
          </a:solidFill>
          <a:latin typeface="Arial" charset="0"/>
          <a:ea typeface="ＭＳ Ｐゴシック"/>
          <a:cs typeface="ＭＳ Ｐゴシック"/>
        </a:defRPr>
      </a:lvl9pPr>
    </p:titleStyle>
    <p:bodyStyle>
      <a:lvl1pPr marL="342900" indent="-342900" algn="l" rtl="0" eaLnBrk="0" fontAlgn="base" hangingPunct="0">
        <a:spcBef>
          <a:spcPct val="20000"/>
        </a:spcBef>
        <a:spcAft>
          <a:spcPct val="0"/>
        </a:spcAft>
        <a:buClr>
          <a:srgbClr val="FF0000"/>
        </a:buClr>
        <a:buFont typeface="Wingdings" pitchFamily="2" charset="2"/>
        <a:buChar char="ü"/>
        <a:defRPr sz="2600">
          <a:solidFill>
            <a:schemeClr val="tx1"/>
          </a:solidFill>
          <a:latin typeface="+mn-lt"/>
          <a:ea typeface="+mn-ea"/>
          <a:cs typeface="+mn-cs"/>
        </a:defRPr>
      </a:lvl1pPr>
      <a:lvl2pPr marL="742950" indent="-285750" algn="l" rtl="0" eaLnBrk="0" fontAlgn="base" hangingPunct="0">
        <a:spcBef>
          <a:spcPct val="20000"/>
        </a:spcBef>
        <a:spcAft>
          <a:spcPct val="0"/>
        </a:spcAft>
        <a:buClr>
          <a:srgbClr val="FF0000"/>
        </a:buClr>
        <a:buChar char="•"/>
        <a:defRPr sz="2400">
          <a:solidFill>
            <a:schemeClr val="tx1"/>
          </a:solidFill>
          <a:latin typeface="+mn-lt"/>
          <a:ea typeface="+mn-ea"/>
          <a:cs typeface="+mn-cs"/>
        </a:defRPr>
      </a:lvl2pPr>
      <a:lvl3pPr marL="1143000" indent="-228600" algn="l" rtl="0" eaLnBrk="0" fontAlgn="base" hangingPunct="0">
        <a:spcBef>
          <a:spcPct val="20000"/>
        </a:spcBef>
        <a:spcAft>
          <a:spcPct val="0"/>
        </a:spcAft>
        <a:buClr>
          <a:srgbClr val="FF0000"/>
        </a:buClr>
        <a:buFont typeface="Arial" charset="0"/>
        <a:buChar char="–"/>
        <a:defRPr sz="2000">
          <a:solidFill>
            <a:schemeClr val="tx1"/>
          </a:solidFill>
          <a:latin typeface="+mn-lt"/>
          <a:ea typeface="+mn-ea"/>
          <a:cs typeface="+mn-cs"/>
        </a:defRPr>
      </a:lvl3pPr>
      <a:lvl4pPr marL="1600200" indent="-228600" algn="l" rtl="0" eaLnBrk="0" fontAlgn="base" hangingPunct="0">
        <a:spcBef>
          <a:spcPct val="20000"/>
        </a:spcBef>
        <a:spcAft>
          <a:spcPct val="0"/>
        </a:spcAft>
        <a:buClr>
          <a:srgbClr val="FF0000"/>
        </a:buClr>
        <a:buFont typeface="Arial" charset="0"/>
        <a:buChar char="–"/>
        <a:defRPr>
          <a:solidFill>
            <a:schemeClr val="tx1"/>
          </a:solidFill>
          <a:latin typeface="+mn-lt"/>
          <a:ea typeface="+mn-ea"/>
          <a:cs typeface="+mn-cs"/>
        </a:defRPr>
      </a:lvl4pPr>
      <a:lvl5pPr marL="2057400" indent="-228600" algn="l" rtl="0" eaLnBrk="0" fontAlgn="base" hangingPunct="0">
        <a:spcBef>
          <a:spcPct val="20000"/>
        </a:spcBef>
        <a:spcAft>
          <a:spcPct val="0"/>
        </a:spcAft>
        <a:buClr>
          <a:srgbClr val="FF0000"/>
        </a:buClr>
        <a:buFont typeface="Arial" charset="0"/>
        <a:buChar char="–"/>
        <a:defRPr sz="1400">
          <a:solidFill>
            <a:schemeClr val="tx1"/>
          </a:solidFill>
          <a:latin typeface="+mn-lt"/>
          <a:ea typeface="+mn-ea"/>
          <a:cs typeface="+mn-cs"/>
        </a:defRPr>
      </a:lvl5pPr>
      <a:lvl6pPr marL="2514600" indent="-228600" algn="l" rtl="0" fontAlgn="base">
        <a:spcBef>
          <a:spcPct val="20000"/>
        </a:spcBef>
        <a:spcAft>
          <a:spcPct val="0"/>
        </a:spcAft>
        <a:buClr>
          <a:srgbClr val="FF0000"/>
        </a:buClr>
        <a:buFont typeface="Arial" charset="0"/>
        <a:buChar char="–"/>
        <a:defRPr sz="1400">
          <a:solidFill>
            <a:schemeClr val="tx1"/>
          </a:solidFill>
          <a:latin typeface="+mn-lt"/>
          <a:ea typeface="+mn-ea"/>
          <a:cs typeface="+mn-cs"/>
        </a:defRPr>
      </a:lvl6pPr>
      <a:lvl7pPr marL="2971800" indent="-228600" algn="l" rtl="0" fontAlgn="base">
        <a:spcBef>
          <a:spcPct val="20000"/>
        </a:spcBef>
        <a:spcAft>
          <a:spcPct val="0"/>
        </a:spcAft>
        <a:buClr>
          <a:srgbClr val="FF0000"/>
        </a:buClr>
        <a:buFont typeface="Arial" charset="0"/>
        <a:buChar char="–"/>
        <a:defRPr sz="1400">
          <a:solidFill>
            <a:schemeClr val="tx1"/>
          </a:solidFill>
          <a:latin typeface="+mn-lt"/>
          <a:ea typeface="+mn-ea"/>
          <a:cs typeface="+mn-cs"/>
        </a:defRPr>
      </a:lvl7pPr>
      <a:lvl8pPr marL="3429000" indent="-228600" algn="l" rtl="0" fontAlgn="base">
        <a:spcBef>
          <a:spcPct val="20000"/>
        </a:spcBef>
        <a:spcAft>
          <a:spcPct val="0"/>
        </a:spcAft>
        <a:buClr>
          <a:srgbClr val="FF0000"/>
        </a:buClr>
        <a:buFont typeface="Arial" charset="0"/>
        <a:buChar char="–"/>
        <a:defRPr sz="1400">
          <a:solidFill>
            <a:schemeClr val="tx1"/>
          </a:solidFill>
          <a:latin typeface="+mn-lt"/>
          <a:ea typeface="+mn-ea"/>
          <a:cs typeface="+mn-cs"/>
        </a:defRPr>
      </a:lvl8pPr>
      <a:lvl9pPr marL="3886200" indent="-228600" algn="l" rtl="0" fontAlgn="base">
        <a:spcBef>
          <a:spcPct val="20000"/>
        </a:spcBef>
        <a:spcAft>
          <a:spcPct val="0"/>
        </a:spcAft>
        <a:buClr>
          <a:srgbClr val="FF0000"/>
        </a:buClr>
        <a:buFont typeface="Arial" charset="0"/>
        <a:buChar char="–"/>
        <a:defRPr sz="1400">
          <a:solidFill>
            <a:schemeClr val="tx1"/>
          </a:solidFill>
          <a:latin typeface="+mn-lt"/>
          <a:ea typeface="+mn-ea"/>
          <a:cs typeface="+mn-cs"/>
        </a:defRPr>
      </a:lvl9pPr>
    </p:bodyStyle>
    <p:other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314" name="Rectangle 3"/>
          <p:cNvSpPr>
            <a:spLocks noGrp="1" noChangeArrowheads="1"/>
          </p:cNvSpPr>
          <p:nvPr>
            <p:ph type="body" idx="1"/>
          </p:nvPr>
        </p:nvSpPr>
        <p:spPr bwMode="auto">
          <a:xfrm>
            <a:off x="179388" y="935038"/>
            <a:ext cx="8785225" cy="53657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13315" name="Rectangle 2"/>
          <p:cNvSpPr>
            <a:spLocks noGrp="1" noChangeArrowheads="1"/>
          </p:cNvSpPr>
          <p:nvPr>
            <p:ph type="title"/>
          </p:nvPr>
        </p:nvSpPr>
        <p:spPr bwMode="auto">
          <a:xfrm>
            <a:off x="0" y="193675"/>
            <a:ext cx="8339138" cy="6731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Clic para editar título</a:t>
            </a:r>
          </a:p>
        </p:txBody>
      </p:sp>
    </p:spTree>
  </p:cSld>
  <p:clrMap bg1="lt1" tx1="dk1" bg2="lt2" tx2="dk2" accent1="accent1" accent2="accent2" accent3="accent3" accent4="accent4" accent5="accent5" accent6="accent6" hlink="hlink" folHlink="folHlink"/>
  <p:sldLayoutIdLst>
    <p:sldLayoutId id="2147483681" r:id="rId1"/>
    <p:sldLayoutId id="2147483682" r:id="rId2"/>
  </p:sldLayoutIdLst>
  <p:txStyles>
    <p:titleStyle>
      <a:lvl1pPr algn="l" rtl="0" eaLnBrk="0" fontAlgn="base" hangingPunct="0">
        <a:spcBef>
          <a:spcPct val="0"/>
        </a:spcBef>
        <a:spcAft>
          <a:spcPct val="0"/>
        </a:spcAft>
        <a:defRPr sz="2400" b="1">
          <a:solidFill>
            <a:schemeClr val="bg1"/>
          </a:solidFill>
          <a:latin typeface="Arial" charset="0"/>
          <a:ea typeface="+mj-ea"/>
          <a:cs typeface="+mj-cs"/>
        </a:defRPr>
      </a:lvl1pPr>
      <a:lvl2pPr algn="l" rtl="0" eaLnBrk="0" fontAlgn="base" hangingPunct="0">
        <a:spcBef>
          <a:spcPct val="0"/>
        </a:spcBef>
        <a:spcAft>
          <a:spcPct val="0"/>
        </a:spcAft>
        <a:defRPr sz="2400" b="1">
          <a:solidFill>
            <a:schemeClr val="bg1"/>
          </a:solidFill>
          <a:latin typeface="Arial" charset="0"/>
          <a:ea typeface="ＭＳ Ｐゴシック" pitchFamily="-123" charset="-128"/>
          <a:cs typeface="ＭＳ Ｐゴシック" pitchFamily="-123" charset="-128"/>
        </a:defRPr>
      </a:lvl2pPr>
      <a:lvl3pPr algn="l" rtl="0" eaLnBrk="0" fontAlgn="base" hangingPunct="0">
        <a:spcBef>
          <a:spcPct val="0"/>
        </a:spcBef>
        <a:spcAft>
          <a:spcPct val="0"/>
        </a:spcAft>
        <a:defRPr sz="2400" b="1">
          <a:solidFill>
            <a:schemeClr val="bg1"/>
          </a:solidFill>
          <a:latin typeface="Arial" charset="0"/>
          <a:ea typeface="ＭＳ Ｐゴシック" pitchFamily="-123" charset="-128"/>
          <a:cs typeface="ＭＳ Ｐゴシック" pitchFamily="-123" charset="-128"/>
        </a:defRPr>
      </a:lvl3pPr>
      <a:lvl4pPr algn="l" rtl="0" eaLnBrk="0" fontAlgn="base" hangingPunct="0">
        <a:spcBef>
          <a:spcPct val="0"/>
        </a:spcBef>
        <a:spcAft>
          <a:spcPct val="0"/>
        </a:spcAft>
        <a:defRPr sz="2400" b="1">
          <a:solidFill>
            <a:schemeClr val="bg1"/>
          </a:solidFill>
          <a:latin typeface="Arial" charset="0"/>
          <a:ea typeface="ＭＳ Ｐゴシック" pitchFamily="-123" charset="-128"/>
          <a:cs typeface="ＭＳ Ｐゴシック" pitchFamily="-123" charset="-128"/>
        </a:defRPr>
      </a:lvl4pPr>
      <a:lvl5pPr algn="l" rtl="0" eaLnBrk="0" fontAlgn="base" hangingPunct="0">
        <a:spcBef>
          <a:spcPct val="0"/>
        </a:spcBef>
        <a:spcAft>
          <a:spcPct val="0"/>
        </a:spcAft>
        <a:defRPr sz="2400" b="1">
          <a:solidFill>
            <a:schemeClr val="bg1"/>
          </a:solidFill>
          <a:latin typeface="Arial" charset="0"/>
          <a:ea typeface="ＭＳ Ｐゴシック" pitchFamily="-123" charset="-128"/>
          <a:cs typeface="ＭＳ Ｐゴシック" pitchFamily="-123" charset="-128"/>
        </a:defRPr>
      </a:lvl5pPr>
      <a:lvl6pPr marL="457200" algn="l" rtl="0" fontAlgn="base">
        <a:spcBef>
          <a:spcPct val="0"/>
        </a:spcBef>
        <a:spcAft>
          <a:spcPct val="0"/>
        </a:spcAft>
        <a:defRPr sz="3000" b="1">
          <a:solidFill>
            <a:schemeClr val="bg1"/>
          </a:solidFill>
          <a:latin typeface="Arial" charset="0"/>
        </a:defRPr>
      </a:lvl6pPr>
      <a:lvl7pPr marL="914400" algn="l" rtl="0" fontAlgn="base">
        <a:spcBef>
          <a:spcPct val="0"/>
        </a:spcBef>
        <a:spcAft>
          <a:spcPct val="0"/>
        </a:spcAft>
        <a:defRPr sz="3000" b="1">
          <a:solidFill>
            <a:schemeClr val="bg1"/>
          </a:solidFill>
          <a:latin typeface="Arial" charset="0"/>
        </a:defRPr>
      </a:lvl7pPr>
      <a:lvl8pPr marL="1371600" algn="l" rtl="0" fontAlgn="base">
        <a:spcBef>
          <a:spcPct val="0"/>
        </a:spcBef>
        <a:spcAft>
          <a:spcPct val="0"/>
        </a:spcAft>
        <a:defRPr sz="3000" b="1">
          <a:solidFill>
            <a:schemeClr val="bg1"/>
          </a:solidFill>
          <a:latin typeface="Arial" charset="0"/>
        </a:defRPr>
      </a:lvl8pPr>
      <a:lvl9pPr marL="1828800" algn="l" rtl="0" fontAlgn="base">
        <a:spcBef>
          <a:spcPct val="0"/>
        </a:spcBef>
        <a:spcAft>
          <a:spcPct val="0"/>
        </a:spcAft>
        <a:defRPr sz="3000" b="1">
          <a:solidFill>
            <a:schemeClr val="bg1"/>
          </a:solidFill>
          <a:latin typeface="Arial" charset="0"/>
        </a:defRPr>
      </a:lvl9pPr>
    </p:titleStyle>
    <p:bodyStyle>
      <a:lvl1pPr marL="342900" indent="-342900" algn="l" rtl="0" eaLnBrk="0" fontAlgn="base" hangingPunct="0">
        <a:spcBef>
          <a:spcPct val="20000"/>
        </a:spcBef>
        <a:spcAft>
          <a:spcPct val="0"/>
        </a:spcAft>
        <a:buClr>
          <a:srgbClr val="FF0000"/>
        </a:buClr>
        <a:buFont typeface="Wingdings" pitchFamily="2" charset="2"/>
        <a:buChar char="ü"/>
        <a:defRPr sz="2600">
          <a:solidFill>
            <a:schemeClr val="tx1"/>
          </a:solidFill>
          <a:latin typeface="Arial" charset="0"/>
          <a:ea typeface="+mn-ea"/>
          <a:cs typeface="+mn-cs"/>
        </a:defRPr>
      </a:lvl1pPr>
      <a:lvl2pPr marL="742950" indent="-285750" algn="l" rtl="0" eaLnBrk="0" fontAlgn="base" hangingPunct="0">
        <a:spcBef>
          <a:spcPct val="20000"/>
        </a:spcBef>
        <a:spcAft>
          <a:spcPct val="0"/>
        </a:spcAft>
        <a:buClr>
          <a:srgbClr val="FF0000"/>
        </a:buClr>
        <a:buChar char="•"/>
        <a:defRPr sz="2400">
          <a:solidFill>
            <a:schemeClr val="tx1"/>
          </a:solidFill>
          <a:latin typeface="Arial" charset="0"/>
          <a:ea typeface="+mn-ea"/>
          <a:cs typeface="+mn-cs"/>
        </a:defRPr>
      </a:lvl2pPr>
      <a:lvl3pPr marL="1143000" indent="-228600" algn="l" rtl="0" eaLnBrk="0" fontAlgn="base" hangingPunct="0">
        <a:spcBef>
          <a:spcPct val="20000"/>
        </a:spcBef>
        <a:spcAft>
          <a:spcPct val="0"/>
        </a:spcAft>
        <a:buClr>
          <a:srgbClr val="FF0000"/>
        </a:buClr>
        <a:buFont typeface="Arial" charset="0"/>
        <a:buChar char="–"/>
        <a:defRPr sz="2000">
          <a:solidFill>
            <a:schemeClr val="tx1"/>
          </a:solidFill>
          <a:latin typeface="Arial" charset="0"/>
          <a:ea typeface="+mn-ea"/>
          <a:cs typeface="+mn-cs"/>
        </a:defRPr>
      </a:lvl3pPr>
      <a:lvl4pPr marL="1600200" indent="-228600" algn="l" rtl="0" eaLnBrk="0" fontAlgn="base" hangingPunct="0">
        <a:spcBef>
          <a:spcPct val="20000"/>
        </a:spcBef>
        <a:spcAft>
          <a:spcPct val="0"/>
        </a:spcAft>
        <a:buClr>
          <a:srgbClr val="FF0000"/>
        </a:buClr>
        <a:buFont typeface="Arial" charset="0"/>
        <a:buChar char="–"/>
        <a:defRPr>
          <a:solidFill>
            <a:schemeClr val="tx1"/>
          </a:solidFill>
          <a:latin typeface="Arial" charset="0"/>
          <a:ea typeface="+mn-ea"/>
          <a:cs typeface="+mn-cs"/>
        </a:defRPr>
      </a:lvl4pPr>
      <a:lvl5pPr marL="2057400" indent="-228600" algn="l" rtl="0" eaLnBrk="0" fontAlgn="base" hangingPunct="0">
        <a:spcBef>
          <a:spcPct val="20000"/>
        </a:spcBef>
        <a:spcAft>
          <a:spcPct val="0"/>
        </a:spcAft>
        <a:buClr>
          <a:srgbClr val="FF0000"/>
        </a:buClr>
        <a:buFont typeface="Arial" charset="0"/>
        <a:buChar char="–"/>
        <a:defRPr sz="1400">
          <a:solidFill>
            <a:schemeClr val="tx1"/>
          </a:solidFill>
          <a:latin typeface="Arial" charset="0"/>
          <a:ea typeface="+mn-ea"/>
          <a:cs typeface="+mn-cs"/>
        </a:defRPr>
      </a:lvl5pPr>
      <a:lvl6pPr marL="2514600" indent="-228600" algn="l" rtl="0" fontAlgn="base">
        <a:spcBef>
          <a:spcPct val="20000"/>
        </a:spcBef>
        <a:spcAft>
          <a:spcPct val="0"/>
        </a:spcAft>
        <a:buClr>
          <a:srgbClr val="993366"/>
        </a:buClr>
        <a:buFont typeface="Arial" charset="0"/>
        <a:buChar char="–"/>
        <a:defRPr sz="1600">
          <a:solidFill>
            <a:schemeClr val="tx1"/>
          </a:solidFill>
          <a:latin typeface="+mn-lt"/>
        </a:defRPr>
      </a:lvl6pPr>
      <a:lvl7pPr marL="2971800" indent="-228600" algn="l" rtl="0" fontAlgn="base">
        <a:spcBef>
          <a:spcPct val="20000"/>
        </a:spcBef>
        <a:spcAft>
          <a:spcPct val="0"/>
        </a:spcAft>
        <a:buClr>
          <a:srgbClr val="993366"/>
        </a:buClr>
        <a:buFont typeface="Arial" charset="0"/>
        <a:buChar char="–"/>
        <a:defRPr sz="1600">
          <a:solidFill>
            <a:schemeClr val="tx1"/>
          </a:solidFill>
          <a:latin typeface="+mn-lt"/>
        </a:defRPr>
      </a:lvl7pPr>
      <a:lvl8pPr marL="3429000" indent="-228600" algn="l" rtl="0" fontAlgn="base">
        <a:spcBef>
          <a:spcPct val="20000"/>
        </a:spcBef>
        <a:spcAft>
          <a:spcPct val="0"/>
        </a:spcAft>
        <a:buClr>
          <a:srgbClr val="993366"/>
        </a:buClr>
        <a:buFont typeface="Arial" charset="0"/>
        <a:buChar char="–"/>
        <a:defRPr sz="1600">
          <a:solidFill>
            <a:schemeClr val="tx1"/>
          </a:solidFill>
          <a:latin typeface="+mn-lt"/>
        </a:defRPr>
      </a:lvl8pPr>
      <a:lvl9pPr marL="3886200" indent="-228600" algn="l" rtl="0" fontAlgn="base">
        <a:spcBef>
          <a:spcPct val="20000"/>
        </a:spcBef>
        <a:spcAft>
          <a:spcPct val="0"/>
        </a:spcAft>
        <a:buClr>
          <a:srgbClr val="993366"/>
        </a:buClr>
        <a:buFont typeface="Arial" charset="0"/>
        <a:buChar char="–"/>
        <a:defRPr sz="1600">
          <a:solidFill>
            <a:schemeClr val="tx1"/>
          </a:solidFill>
          <a:latin typeface="+mn-lt"/>
        </a:defRPr>
      </a:lvl9pPr>
    </p:bodyStyle>
    <p:other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6.png"/><Relationship Id="rId7" Type="http://schemas.openxmlformats.org/officeDocument/2006/relationships/image" Target="../media/image9.jpeg"/><Relationship Id="rId2" Type="http://schemas.openxmlformats.org/officeDocument/2006/relationships/image" Target="../media/image5.jpeg"/><Relationship Id="rId1" Type="http://schemas.openxmlformats.org/officeDocument/2006/relationships/slideLayout" Target="../slideLayouts/slideLayout13.xml"/><Relationship Id="rId6" Type="http://schemas.openxmlformats.org/officeDocument/2006/relationships/image" Target="../media/image8.png"/><Relationship Id="rId5" Type="http://schemas.openxmlformats.org/officeDocument/2006/relationships/image" Target="../media/image7.jpeg"/><Relationship Id="rId4" Type="http://schemas.openxmlformats.org/officeDocument/2006/relationships/hyperlink" Target="http://jama.ama-assn.org/cgi/content/short/302/14/1508?home"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13.xml"/><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14.jpeg"/></Relationships>
</file>

<file path=ppt/slides/_rels/slide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16.jpeg"/></Relationships>
</file>

<file path=ppt/slides/_rels/slide8.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hyperlink" Target="http://insp.blackboard.com/" TargetMode="External"/><Relationship Id="rId7" Type="http://schemas.openxmlformats.org/officeDocument/2006/relationships/hyperlink" Target="http://cursos.insp.mx/drupal/" TargetMode="External"/><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image" Target="../media/image18.png"/><Relationship Id="rId11" Type="http://schemas.openxmlformats.org/officeDocument/2006/relationships/image" Target="../media/image21.jpeg"/><Relationship Id="rId5" Type="http://schemas.openxmlformats.org/officeDocument/2006/relationships/hyperlink" Target="https://insp.webex.com/mw0306l/mywebex/default.do?siteurl=insp&amp;service=7" TargetMode="External"/><Relationship Id="rId10" Type="http://schemas.openxmlformats.org/officeDocument/2006/relationships/hyperlink" Target="http://moodle.rsc-em.ac.uk/file.php/1/moodle.jpg" TargetMode="External"/><Relationship Id="rId4" Type="http://schemas.openxmlformats.org/officeDocument/2006/relationships/image" Target="../media/image17.png"/><Relationship Id="rId9" Type="http://schemas.openxmlformats.org/officeDocument/2006/relationships/image" Target="../media/image20.jpeg"/></Relationships>
</file>

<file path=ppt/slides/_rels/slide9.xml.rels><?xml version="1.0" encoding="UTF-8" standalone="yes"?>
<Relationships xmlns="http://schemas.openxmlformats.org/package/2006/relationships"><Relationship Id="rId3" Type="http://schemas.openxmlformats.org/officeDocument/2006/relationships/image" Target="../media/image23.emf"/><Relationship Id="rId2" Type="http://schemas.openxmlformats.org/officeDocument/2006/relationships/image" Target="../media/image22.emf"/><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24.emf"/><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26.emf"/><Relationship Id="rId2" Type="http://schemas.openxmlformats.org/officeDocument/2006/relationships/image" Target="../media/image25.emf"/><Relationship Id="rId1" Type="http://schemas.openxmlformats.org/officeDocument/2006/relationships/slideLayout" Target="../slideLayouts/slideLayout13.xml"/><Relationship Id="rId4" Type="http://schemas.openxmlformats.org/officeDocument/2006/relationships/image" Target="../media/image27.emf"/></Relationships>
</file>

<file path=ppt/slides/_rels/slide12.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13.xml"/><Relationship Id="rId5" Type="http://schemas.openxmlformats.org/officeDocument/2006/relationships/image" Target="../media/image1.png"/><Relationship Id="rId4" Type="http://schemas.openxmlformats.org/officeDocument/2006/relationships/image" Target="../media/image30.jpe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4.png"/><Relationship Id="rId1" Type="http://schemas.openxmlformats.org/officeDocument/2006/relationships/slideLayout" Target="../slideLayouts/slideLayout13.xml"/><Relationship Id="rId5" Type="http://schemas.openxmlformats.org/officeDocument/2006/relationships/image" Target="../media/image35.jpeg"/><Relationship Id="rId4" Type="http://schemas.openxmlformats.org/officeDocument/2006/relationships/image" Target="../media/image34.jpeg"/></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4.png"/><Relationship Id="rId1" Type="http://schemas.openxmlformats.org/officeDocument/2006/relationships/slideLayout" Target="../slideLayouts/slideLayout13.xml"/><Relationship Id="rId5" Type="http://schemas.openxmlformats.org/officeDocument/2006/relationships/image" Target="../media/image38.jpeg"/><Relationship Id="rId4" Type="http://schemas.openxmlformats.org/officeDocument/2006/relationships/image" Target="../media/image37.jpeg"/></Relationships>
</file>

<file path=ppt/slides/_rels/slide18.xml.rels><?xml version="1.0" encoding="UTF-8" standalone="yes"?>
<Relationships xmlns="http://schemas.openxmlformats.org/package/2006/relationships"><Relationship Id="rId8" Type="http://schemas.openxmlformats.org/officeDocument/2006/relationships/image" Target="../media/image42.png"/><Relationship Id="rId3" Type="http://schemas.openxmlformats.org/officeDocument/2006/relationships/hyperlink" Target="http://images.google.com.mx/imgres?imgurl=http://2.bp.blogspot.com/_nbADpD65WD4/Srog57WS-CI/AAAAAAAALEU/_LqOOR0taP8/s320/vph.jpg&amp;imgrefurl=http://herenciageneticayenfermedad.blogspot.com/2009_09_01_archive.html&amp;usg=__iC1642k1z4Gef9ob4-cQJ-oGBo4=&amp;h=300&amp;w=300&amp;sz=26&amp;hl=es&amp;start=1&amp;um=1&amp;tbnid=q6PHDe4HZzvkkM:&amp;tbnh=116&amp;tbnw=116&amp;prev=/images?q=ETV+Y+VPH&amp;gbv=2&amp;hl=es&amp;um=1" TargetMode="External"/><Relationship Id="rId7" Type="http://schemas.openxmlformats.org/officeDocument/2006/relationships/image" Target="../media/image41.jpeg"/><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hyperlink" Target="http://images.google.com.mx/imgres?imgurl=http://www.pulserarepelente.info/dengue_mosquito.jpg&amp;imgrefurl=http://www.pulserarepelente.info/&amp;usg=__7zMp4G-nLwGEOTIRwRN30wVqk8c=&amp;h=976&amp;w=1332&amp;sz=123&amp;hl=es&amp;start=14&amp;tbnid=xYmrv880wfNh8M:&amp;tbnh=110&amp;tbnw=150&amp;prev=/images?q=mosquito+dengue&amp;gbv=2&amp;hl=es" TargetMode="External"/><Relationship Id="rId5" Type="http://schemas.openxmlformats.org/officeDocument/2006/relationships/image" Target="../media/image40.jpeg"/><Relationship Id="rId4" Type="http://schemas.openxmlformats.org/officeDocument/2006/relationships/image" Target="../media/image39.jpeg"/></Relationships>
</file>

<file path=ppt/slides/_rels/slide19.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png"/><Relationship Id="rId1" Type="http://schemas.openxmlformats.org/officeDocument/2006/relationships/slideLayout" Target="../slideLayouts/slideLayout13.xml"/><Relationship Id="rId5" Type="http://schemas.openxmlformats.org/officeDocument/2006/relationships/image" Target="../media/image45.png"/><Relationship Id="rId4" Type="http://schemas.openxmlformats.org/officeDocument/2006/relationships/image" Target="../media/image44.jpeg"/></Relationships>
</file>

<file path=ppt/slides/_rels/slide20.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47.jpeg"/></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52.jpeg"/><Relationship Id="rId2" Type="http://schemas.openxmlformats.org/officeDocument/2006/relationships/image" Target="../media/image48.jpeg"/><Relationship Id="rId1" Type="http://schemas.openxmlformats.org/officeDocument/2006/relationships/slideLayout" Target="../slideLayouts/slideLayout13.xml"/><Relationship Id="rId6" Type="http://schemas.openxmlformats.org/officeDocument/2006/relationships/image" Target="../media/image51.jpeg"/><Relationship Id="rId5" Type="http://schemas.openxmlformats.org/officeDocument/2006/relationships/image" Target="../media/image50.jpeg"/><Relationship Id="rId4" Type="http://schemas.openxmlformats.org/officeDocument/2006/relationships/image" Target="../media/image49.jpeg"/></Relationships>
</file>

<file path=ppt/slides/_rels/slide22.xml.rels><?xml version="1.0" encoding="UTF-8" standalone="yes"?>
<Relationships xmlns="http://schemas.openxmlformats.org/package/2006/relationships"><Relationship Id="rId3" Type="http://schemas.openxmlformats.org/officeDocument/2006/relationships/image" Target="../media/image53.wmf"/><Relationship Id="rId2" Type="http://schemas.openxmlformats.org/officeDocument/2006/relationships/image" Target="../media/image4.png"/><Relationship Id="rId1" Type="http://schemas.openxmlformats.org/officeDocument/2006/relationships/slideLayout" Target="../slideLayouts/slideLayout13.xml"/><Relationship Id="rId5" Type="http://schemas.openxmlformats.org/officeDocument/2006/relationships/image" Target="../media/image3.wmf"/><Relationship Id="rId4" Type="http://schemas.openxmlformats.org/officeDocument/2006/relationships/image" Target="../media/image54.wmf"/></Relationships>
</file>

<file path=ppt/slides/_rels/slide23.xml.rels><?xml version="1.0" encoding="UTF-8" standalone="yes"?>
<Relationships xmlns="http://schemas.openxmlformats.org/package/2006/relationships"><Relationship Id="rId8" Type="http://schemas.openxmlformats.org/officeDocument/2006/relationships/image" Target="../media/image59.jpeg"/><Relationship Id="rId3" Type="http://schemas.openxmlformats.org/officeDocument/2006/relationships/image" Target="../media/image4.png"/><Relationship Id="rId7" Type="http://schemas.openxmlformats.org/officeDocument/2006/relationships/oleObject" Target="../embeddings/oleObject1.bin"/><Relationship Id="rId2" Type="http://schemas.openxmlformats.org/officeDocument/2006/relationships/slideLayout" Target="../slideLayouts/slideLayout13.xml"/><Relationship Id="rId1" Type="http://schemas.openxmlformats.org/officeDocument/2006/relationships/vmlDrawing" Target="../drawings/vmlDrawing1.vml"/><Relationship Id="rId6" Type="http://schemas.openxmlformats.org/officeDocument/2006/relationships/image" Target="../media/image58.png"/><Relationship Id="rId5" Type="http://schemas.openxmlformats.org/officeDocument/2006/relationships/image" Target="../media/image57.png"/><Relationship Id="rId4" Type="http://schemas.openxmlformats.org/officeDocument/2006/relationships/image" Target="../media/image56.jpeg"/><Relationship Id="rId9" Type="http://schemas.openxmlformats.org/officeDocument/2006/relationships/image" Target="../media/image60.png"/></Relationships>
</file>

<file path=ppt/slides/_rels/slide24.xml.rels><?xml version="1.0" encoding="UTF-8" standalone="yes"?>
<Relationships xmlns="http://schemas.openxmlformats.org/package/2006/relationships"><Relationship Id="rId8" Type="http://schemas.openxmlformats.org/officeDocument/2006/relationships/image" Target="../media/image64.wmf"/><Relationship Id="rId3" Type="http://schemas.openxmlformats.org/officeDocument/2006/relationships/image" Target="http://www.programaanticorrupcion.gob.mx/imagenes/Nueva%20carpeta/programaPNRCTCC2009.gif" TargetMode="External"/><Relationship Id="rId7" Type="http://schemas.openxmlformats.org/officeDocument/2006/relationships/image" Target="../media/image63.jpeg"/><Relationship Id="rId2" Type="http://schemas.openxmlformats.org/officeDocument/2006/relationships/image" Target="../media/image61.png"/><Relationship Id="rId1" Type="http://schemas.openxmlformats.org/officeDocument/2006/relationships/slideLayout" Target="../slideLayouts/slideLayout13.xml"/><Relationship Id="rId6" Type="http://schemas.openxmlformats.org/officeDocument/2006/relationships/hyperlink" Target="http://www.sisi.org.mx/" TargetMode="External"/><Relationship Id="rId5" Type="http://schemas.openxmlformats.org/officeDocument/2006/relationships/image" Target="../media/image62.png"/><Relationship Id="rId4" Type="http://schemas.openxmlformats.org/officeDocument/2006/relationships/hyperlink" Target="http://www.pot.org.mx/pot/estructura/showOrganigrama.do?method=showOrganigrama&amp;_idDependencia=12270" TargetMode="External"/></Relationships>
</file>

<file path=ppt/slides/_rels/slide25.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65.jpe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68.emf"/><Relationship Id="rId2" Type="http://schemas.openxmlformats.org/officeDocument/2006/relationships/image" Target="../media/image67.emf"/><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340" name="Rectangle 4"/>
          <p:cNvSpPr>
            <a:spLocks noChangeArrowheads="1"/>
          </p:cNvSpPr>
          <p:nvPr/>
        </p:nvSpPr>
        <p:spPr bwMode="auto">
          <a:xfrm>
            <a:off x="8582025" y="3592513"/>
            <a:ext cx="184150" cy="457200"/>
          </a:xfrm>
          <a:prstGeom prst="rect">
            <a:avLst/>
          </a:prstGeom>
          <a:noFill/>
          <a:ln w="9525">
            <a:noFill/>
            <a:miter lim="800000"/>
            <a:headEnd/>
            <a:tailEnd/>
          </a:ln>
          <a:effectLst>
            <a:prstShdw prst="shdw17" dist="17961" dir="2700000">
              <a:schemeClr val="accent1">
                <a:gamma/>
                <a:shade val="60000"/>
                <a:invGamma/>
              </a:schemeClr>
            </a:prstShdw>
          </a:effectLst>
        </p:spPr>
        <p:txBody>
          <a:bodyPr wrap="none">
            <a:spAutoFit/>
          </a:bodyPr>
          <a:lstStyle/>
          <a:p>
            <a:pPr>
              <a:defRPr/>
            </a:pPr>
            <a:endParaRPr lang="es-ES_tradnl" sz="2400">
              <a:ea typeface="ＭＳ Ｐゴシック" pitchFamily="28" charset="-128"/>
              <a:cs typeface="+mn-cs"/>
            </a:endParaRPr>
          </a:p>
        </p:txBody>
      </p:sp>
      <p:pic>
        <p:nvPicPr>
          <p:cNvPr id="18434" name="Picture 7"/>
          <p:cNvPicPr>
            <a:picLocks noChangeAspect="1" noChangeArrowheads="1"/>
          </p:cNvPicPr>
          <p:nvPr/>
        </p:nvPicPr>
        <p:blipFill>
          <a:blip r:embed="rId3" cstate="print"/>
          <a:srcRect/>
          <a:stretch>
            <a:fillRect/>
          </a:stretch>
        </p:blipFill>
        <p:spPr bwMode="auto">
          <a:xfrm>
            <a:off x="2011363" y="165100"/>
            <a:ext cx="5303837" cy="6462713"/>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8434"/>
                                        </p:tgtEl>
                                        <p:attrNameLst>
                                          <p:attrName>style.visibility</p:attrName>
                                        </p:attrNameLst>
                                      </p:cBhvr>
                                      <p:to>
                                        <p:strVal val="visible"/>
                                      </p:to>
                                    </p:set>
                                    <p:animEffect transition="in" filter="fade">
                                      <p:cBhvr>
                                        <p:cTn id="7" dur="2000"/>
                                        <p:tgtEl>
                                          <p:spTgt spid="184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3 Título"/>
          <p:cNvSpPr>
            <a:spLocks noGrp="1"/>
          </p:cNvSpPr>
          <p:nvPr>
            <p:ph type="title"/>
          </p:nvPr>
        </p:nvSpPr>
        <p:spPr>
          <a:xfrm>
            <a:off x="0" y="187325"/>
            <a:ext cx="8339138" cy="673100"/>
          </a:xfrm>
        </p:spPr>
        <p:txBody>
          <a:bodyPr/>
          <a:lstStyle/>
          <a:p>
            <a:pPr algn="ctr"/>
            <a:r>
              <a:rPr lang="es-MX" smtClean="0"/>
              <a:t>  </a:t>
            </a:r>
            <a:br>
              <a:rPr lang="es-MX" smtClean="0"/>
            </a:br>
            <a:r>
              <a:rPr lang="es-ES" sz="2600" smtClean="0"/>
              <a:t>Programa Anual de Trabajo 2010</a:t>
            </a:r>
            <a:br>
              <a:rPr lang="es-ES" sz="2600" smtClean="0"/>
            </a:br>
            <a:endParaRPr lang="es-MX" sz="2600" smtClean="0"/>
          </a:p>
        </p:txBody>
      </p:sp>
      <p:sp>
        <p:nvSpPr>
          <p:cNvPr id="35842" name="Rectangle 3"/>
          <p:cNvSpPr>
            <a:spLocks noGrp="1" noChangeArrowheads="1"/>
          </p:cNvSpPr>
          <p:nvPr>
            <p:ph type="body" idx="1"/>
          </p:nvPr>
        </p:nvSpPr>
        <p:spPr>
          <a:xfrm>
            <a:off x="560388" y="3905250"/>
            <a:ext cx="7827962" cy="1722438"/>
          </a:xfrm>
          <a:solidFill>
            <a:srgbClr val="FFFFCC"/>
          </a:solidFill>
        </p:spPr>
        <p:txBody>
          <a:bodyPr/>
          <a:lstStyle/>
          <a:p>
            <a:pPr marL="1066800" lvl="1" indent="-609600">
              <a:buClr>
                <a:schemeClr val="accent2"/>
              </a:buClr>
              <a:buFont typeface="Wingdings" pitchFamily="2" charset="2"/>
              <a:buChar char="v"/>
            </a:pPr>
            <a:r>
              <a:rPr lang="es-MX" sz="2000" smtClean="0"/>
              <a:t>El PAT 2010 ha sido vinculado con  los objetivos estratégicos, líneas de acción y metas estratégicas  plasmadas en el </a:t>
            </a:r>
            <a:r>
              <a:rPr lang="es-MX" sz="2000" i="1" smtClean="0"/>
              <a:t>Plan Estratégico a 5 y 10 años del INSP </a:t>
            </a:r>
            <a:r>
              <a:rPr lang="es-MX" sz="2000" smtClean="0"/>
              <a:t> y es consecuente con el desarrollo de  los programas de trabajo desarrollados durante 2008 y 2009.</a:t>
            </a:r>
          </a:p>
        </p:txBody>
      </p:sp>
      <p:sp>
        <p:nvSpPr>
          <p:cNvPr id="35843" name="Text Box 4"/>
          <p:cNvSpPr txBox="1">
            <a:spLocks noChangeArrowheads="1"/>
          </p:cNvSpPr>
          <p:nvPr/>
        </p:nvSpPr>
        <p:spPr bwMode="auto">
          <a:xfrm>
            <a:off x="661988" y="1789113"/>
            <a:ext cx="7810500" cy="1311275"/>
          </a:xfrm>
          <a:prstGeom prst="rect">
            <a:avLst/>
          </a:prstGeom>
          <a:solidFill>
            <a:srgbClr val="FFFFCC"/>
          </a:solidFill>
          <a:ln w="9525">
            <a:noFill/>
            <a:miter lim="800000"/>
            <a:headEnd/>
            <a:tailEnd/>
          </a:ln>
          <a:effectLst>
            <a:prstShdw prst="shdw17" dist="17961" dir="2700000">
              <a:srgbClr val="99997A"/>
            </a:prstShdw>
          </a:effectLst>
        </p:spPr>
        <p:txBody>
          <a:bodyPr>
            <a:spAutoFit/>
          </a:bodyPr>
          <a:lstStyle/>
          <a:p>
            <a:pPr lvl="1" eaLnBrk="0" hangingPunct="0">
              <a:spcBef>
                <a:spcPct val="20000"/>
              </a:spcBef>
              <a:buClr>
                <a:schemeClr val="accent2"/>
              </a:buClr>
              <a:buFont typeface="Wingdings" pitchFamily="2" charset="2"/>
              <a:buChar char="v"/>
            </a:pPr>
            <a:r>
              <a:rPr lang="es-MX" sz="2000" u="none"/>
              <a:t> 	Nuestro programa anual de trabajo  está sustentado en las 	principales estrategias del PND 2007-2012, las expresadas 	en el PRONASA así como las dispuestas en el PROSESA 	2007-2012.</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Rectangle 2"/>
          <p:cNvSpPr>
            <a:spLocks noGrp="1" noChangeArrowheads="1"/>
          </p:cNvSpPr>
          <p:nvPr>
            <p:ph type="title" idx="4294967295"/>
          </p:nvPr>
        </p:nvSpPr>
        <p:spPr/>
        <p:txBody>
          <a:bodyPr/>
          <a:lstStyle/>
          <a:p>
            <a:pPr algn="ctr"/>
            <a:r>
              <a:rPr lang="es-ES" sz="2600" smtClean="0"/>
              <a:t>Investigación: Acciones para 2010</a:t>
            </a:r>
          </a:p>
        </p:txBody>
      </p:sp>
      <p:sp>
        <p:nvSpPr>
          <p:cNvPr id="37890" name="Rectangle 5"/>
          <p:cNvSpPr>
            <a:spLocks noChangeArrowheads="1"/>
          </p:cNvSpPr>
          <p:nvPr/>
        </p:nvSpPr>
        <p:spPr bwMode="auto">
          <a:xfrm>
            <a:off x="993775" y="1044575"/>
            <a:ext cx="4848225" cy="0"/>
          </a:xfrm>
          <a:prstGeom prst="rect">
            <a:avLst/>
          </a:prstGeom>
          <a:solidFill>
            <a:srgbClr val="33CCCC"/>
          </a:solidFill>
          <a:ln w="9525">
            <a:noFill/>
            <a:miter lim="800000"/>
            <a:headEnd/>
            <a:tailEnd/>
          </a:ln>
          <a:effectLst>
            <a:prstShdw prst="shdw17" dist="17961" dir="2700000">
              <a:srgbClr val="1F7A7A"/>
            </a:prstShdw>
          </a:effectLst>
        </p:spPr>
        <p:txBody>
          <a:bodyPr wrap="none" anchor="ctr">
            <a:spAutoFit/>
          </a:bodyPr>
          <a:lstStyle/>
          <a:p>
            <a:endParaRPr lang="es-MX" sz="1800"/>
          </a:p>
        </p:txBody>
      </p:sp>
      <p:graphicFrame>
        <p:nvGraphicFramePr>
          <p:cNvPr id="22747" name="Group 219"/>
          <p:cNvGraphicFramePr>
            <a:graphicFrameLocks noGrp="1"/>
          </p:cNvGraphicFramePr>
          <p:nvPr/>
        </p:nvGraphicFramePr>
        <p:xfrm>
          <a:off x="4692650" y="928688"/>
          <a:ext cx="4351338" cy="5655316"/>
        </p:xfrm>
        <a:graphic>
          <a:graphicData uri="http://schemas.openxmlformats.org/drawingml/2006/table">
            <a:tbl>
              <a:tblPr/>
              <a:tblGrid>
                <a:gridCol w="450850"/>
                <a:gridCol w="2873375"/>
                <a:gridCol w="1027113"/>
              </a:tblGrid>
              <a:tr h="331788">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MX" sz="800" b="1" i="0" u="sng" strike="noStrike" cap="none" normalizeH="0" baseline="0" smtClean="0">
                          <a:ln>
                            <a:noFill/>
                          </a:ln>
                          <a:solidFill>
                            <a:srgbClr val="000000"/>
                          </a:solidFill>
                          <a:effectLst/>
                          <a:latin typeface="Verdana" pitchFamily="34" charset="0"/>
                          <a:ea typeface="Times New Roman" pitchFamily="18" charset="0"/>
                          <a:cs typeface="Arial" charset="0"/>
                        </a:rPr>
                        <a:t>Líneas de Investigación por Misión 2010</a:t>
                      </a:r>
                      <a:endParaRPr kumimoji="0" lang="es-MX" sz="800" b="1" i="0" u="sng" strike="noStrike" cap="none" normalizeH="0" baseline="0" smtClean="0">
                        <a:ln>
                          <a:noFill/>
                        </a:ln>
                        <a:solidFill>
                          <a:schemeClr val="tx1"/>
                        </a:solidFill>
                        <a:effectLst/>
                        <a:latin typeface="Verdana" pitchFamily="34" charset="0"/>
                        <a:ea typeface="Times New Roman" pitchFamily="18" charset="0"/>
                        <a:cs typeface="Arial" charset="0"/>
                      </a:endParaRPr>
                    </a:p>
                  </a:txBody>
                  <a:tcPr anchor="ctr" horzOverflow="overflow">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9CC2EC"/>
                    </a:solidFill>
                  </a:tcPr>
                </a:tc>
                <a:tc hMerge="1">
                  <a:txBody>
                    <a:bodyPr/>
                    <a:lstStyle/>
                    <a:p>
                      <a:endParaRPr lang="es-MX"/>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MX" sz="700" b="0" i="0" u="none" strike="noStrike" cap="none" normalizeH="0" baseline="0" smtClean="0">
                          <a:ln>
                            <a:noFill/>
                          </a:ln>
                          <a:solidFill>
                            <a:srgbClr val="000000"/>
                          </a:solidFill>
                          <a:effectLst/>
                          <a:latin typeface="Verdana" pitchFamily="34" charset="0"/>
                          <a:ea typeface="Times New Roman" pitchFamily="18" charset="0"/>
                          <a:cs typeface="Arial" charset="0"/>
                        </a:rPr>
                        <a:t>Proyectos de investigación</a:t>
                      </a:r>
                      <a:endParaRPr kumimoji="0" lang="es-ES" sz="700" b="0" i="0" u="none" strike="noStrike" cap="none" normalizeH="0" baseline="0" smtClean="0">
                        <a:ln>
                          <a:noFill/>
                        </a:ln>
                        <a:solidFill>
                          <a:schemeClr val="tx1"/>
                        </a:solidFill>
                        <a:effectLst/>
                        <a:latin typeface="Verdana" pitchFamily="34" charset="0"/>
                        <a:ea typeface="Times New Roman" pitchFamily="18" charset="0"/>
                        <a:cs typeface="Arial" charset="0"/>
                      </a:endParaRPr>
                    </a:p>
                  </a:txBody>
                  <a:tcPr anchor="ctr" horzOverflow="overflow">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9CC2EC"/>
                    </a:solidFill>
                  </a:tcPr>
                </a:tc>
              </a:tr>
              <a:tr h="2143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MX" sz="800" b="0" i="0" u="none" strike="noStrike" cap="none" normalizeH="0" baseline="0" smtClean="0">
                          <a:ln>
                            <a:noFill/>
                          </a:ln>
                          <a:solidFill>
                            <a:schemeClr val="tx1"/>
                          </a:solidFill>
                          <a:effectLst/>
                          <a:latin typeface="Verdana" pitchFamily="34" charset="0"/>
                          <a:ea typeface="Times New Roman" pitchFamily="18" charset="0"/>
                          <a:cs typeface="Arial" charset="0"/>
                        </a:rPr>
                        <a:t>1</a:t>
                      </a:r>
                    </a:p>
                  </a:txBody>
                  <a:tcPr anchor="ctr" horzOverflow="overflow">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9CC2EC"/>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MX" sz="800" b="0" i="0" u="none" strike="noStrike" cap="none" normalizeH="0" baseline="0" smtClean="0">
                          <a:ln>
                            <a:noFill/>
                          </a:ln>
                          <a:solidFill>
                            <a:srgbClr val="000000"/>
                          </a:solidFill>
                          <a:effectLst/>
                          <a:latin typeface="Verdana" pitchFamily="34" charset="0"/>
                          <a:ea typeface="Times New Roman" pitchFamily="18" charset="0"/>
                          <a:cs typeface="Arial" charset="0"/>
                        </a:rPr>
                        <a:t>Prevención y Control de Cáncer</a:t>
                      </a:r>
                      <a:endParaRPr kumimoji="0" lang="es-MX" sz="800" b="0" i="0" u="none" strike="noStrike" cap="none" normalizeH="0" baseline="0" smtClean="0">
                        <a:ln>
                          <a:noFill/>
                        </a:ln>
                        <a:solidFill>
                          <a:schemeClr val="tx1"/>
                        </a:solidFill>
                        <a:effectLst/>
                        <a:latin typeface="Verdana" pitchFamily="34" charset="0"/>
                        <a:ea typeface="Times New Roman" pitchFamily="18" charset="0"/>
                        <a:cs typeface="Arial" charset="0"/>
                      </a:endParaRPr>
                    </a:p>
                  </a:txBody>
                  <a:tcPr anchor="ctr" horzOverflow="overflow">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9CC2EC"/>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MX" sz="800" b="0" i="0" u="none" strike="noStrike" cap="none" normalizeH="0" baseline="0" smtClean="0">
                          <a:ln>
                            <a:noFill/>
                          </a:ln>
                          <a:solidFill>
                            <a:srgbClr val="000000"/>
                          </a:solidFill>
                          <a:effectLst/>
                          <a:latin typeface="Verdana" pitchFamily="34" charset="0"/>
                          <a:ea typeface="Times New Roman" pitchFamily="18" charset="0"/>
                          <a:cs typeface="Arial" charset="0"/>
                        </a:rPr>
                        <a:t>20</a:t>
                      </a:r>
                      <a:endParaRPr kumimoji="0" lang="es-MX" sz="800" b="0" i="0" u="none" strike="noStrike" cap="none" normalizeH="0" baseline="0" smtClean="0">
                        <a:ln>
                          <a:noFill/>
                        </a:ln>
                        <a:solidFill>
                          <a:schemeClr val="tx1"/>
                        </a:solidFill>
                        <a:effectLst/>
                        <a:latin typeface="Verdana" pitchFamily="34" charset="0"/>
                        <a:ea typeface="Times New Roman" pitchFamily="18" charset="0"/>
                        <a:cs typeface="Arial" charset="0"/>
                      </a:endParaRPr>
                    </a:p>
                  </a:txBody>
                  <a:tcPr anchor="ctr" horzOverflow="overflow">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9CC2EC"/>
                    </a:solidFill>
                  </a:tcPr>
                </a:tc>
              </a:tr>
              <a:tr h="19208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MX" sz="800" b="0" i="0" u="none" strike="noStrike" cap="none" normalizeH="0" baseline="0" smtClean="0">
                          <a:ln>
                            <a:noFill/>
                          </a:ln>
                          <a:solidFill>
                            <a:schemeClr val="tx1"/>
                          </a:solidFill>
                          <a:effectLst/>
                          <a:latin typeface="Verdana" pitchFamily="34" charset="0"/>
                          <a:ea typeface="Times New Roman" pitchFamily="18" charset="0"/>
                          <a:cs typeface="Arial" charset="0"/>
                        </a:rPr>
                        <a:t>2</a:t>
                      </a:r>
                    </a:p>
                  </a:txBody>
                  <a:tcPr anchor="ctr" horzOverflow="overflow">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9CC2EC"/>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MX" sz="800" b="0" i="0" u="none" strike="noStrike" cap="none" normalizeH="0" baseline="0" smtClean="0">
                          <a:ln>
                            <a:noFill/>
                          </a:ln>
                          <a:solidFill>
                            <a:srgbClr val="000000"/>
                          </a:solidFill>
                          <a:effectLst/>
                          <a:latin typeface="Verdana" pitchFamily="34" charset="0"/>
                          <a:ea typeface="Times New Roman" pitchFamily="18" charset="0"/>
                          <a:cs typeface="Arial" charset="0"/>
                        </a:rPr>
                        <a:t>Salud y Grupos Vulnerables</a:t>
                      </a:r>
                      <a:endParaRPr kumimoji="0" lang="es-MX" sz="800" b="0" i="0" u="none" strike="noStrike" cap="none" normalizeH="0" baseline="0" smtClean="0">
                        <a:ln>
                          <a:noFill/>
                        </a:ln>
                        <a:solidFill>
                          <a:schemeClr val="tx1"/>
                        </a:solidFill>
                        <a:effectLst/>
                        <a:latin typeface="Verdana" pitchFamily="34" charset="0"/>
                        <a:ea typeface="Times New Roman" pitchFamily="18" charset="0"/>
                        <a:cs typeface="Arial" charset="0"/>
                      </a:endParaRPr>
                    </a:p>
                  </a:txBody>
                  <a:tcPr anchor="ctr" horzOverflow="overflow">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9CC2EC"/>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MX" sz="800" b="0" i="0" u="none" strike="noStrike" cap="none" normalizeH="0" baseline="0" smtClean="0">
                          <a:ln>
                            <a:noFill/>
                          </a:ln>
                          <a:solidFill>
                            <a:srgbClr val="000000"/>
                          </a:solidFill>
                          <a:effectLst/>
                          <a:latin typeface="Verdana" pitchFamily="34" charset="0"/>
                          <a:ea typeface="Times New Roman" pitchFamily="18" charset="0"/>
                          <a:cs typeface="Arial" charset="0"/>
                        </a:rPr>
                        <a:t>6</a:t>
                      </a:r>
                      <a:endParaRPr kumimoji="0" lang="es-MX" sz="800" b="0" i="0" u="none" strike="noStrike" cap="none" normalizeH="0" baseline="0" smtClean="0">
                        <a:ln>
                          <a:noFill/>
                        </a:ln>
                        <a:solidFill>
                          <a:schemeClr val="tx1"/>
                        </a:solidFill>
                        <a:effectLst/>
                        <a:latin typeface="Verdana" pitchFamily="34" charset="0"/>
                        <a:ea typeface="Times New Roman" pitchFamily="18" charset="0"/>
                        <a:cs typeface="Arial" charset="0"/>
                      </a:endParaRPr>
                    </a:p>
                  </a:txBody>
                  <a:tcPr anchor="ctr" horzOverflow="overflow">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9CC2EC"/>
                    </a:solidFill>
                  </a:tcPr>
                </a:tc>
              </a:tr>
              <a:tr h="33655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MX" sz="800" b="0" i="0" u="none" strike="noStrike" cap="none" normalizeH="0" baseline="0" smtClean="0">
                          <a:ln>
                            <a:noFill/>
                          </a:ln>
                          <a:solidFill>
                            <a:schemeClr val="tx1"/>
                          </a:solidFill>
                          <a:effectLst/>
                          <a:latin typeface="Verdana" pitchFamily="34" charset="0"/>
                          <a:ea typeface="Times New Roman" pitchFamily="18" charset="0"/>
                          <a:cs typeface="Arial" charset="0"/>
                        </a:rPr>
                        <a:t>3</a:t>
                      </a:r>
                    </a:p>
                  </a:txBody>
                  <a:tcPr anchor="ctr" horzOverflow="overflow">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9CC2EC"/>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MX" sz="800" b="0" i="0" u="none" strike="noStrike" cap="none" normalizeH="0" baseline="0" smtClean="0">
                          <a:ln>
                            <a:noFill/>
                          </a:ln>
                          <a:solidFill>
                            <a:srgbClr val="000000"/>
                          </a:solidFill>
                          <a:effectLst/>
                          <a:latin typeface="Verdana" pitchFamily="34" charset="0"/>
                          <a:ea typeface="Times New Roman" pitchFamily="18" charset="0"/>
                          <a:cs typeface="Arial" charset="0"/>
                        </a:rPr>
                        <a:t>Prevención y Control de las Enfermedades Transmitidas por Vector</a:t>
                      </a:r>
                      <a:endParaRPr kumimoji="0" lang="es-MX" sz="800" b="0" i="0" u="none" strike="noStrike" cap="none" normalizeH="0" baseline="0" smtClean="0">
                        <a:ln>
                          <a:noFill/>
                        </a:ln>
                        <a:solidFill>
                          <a:schemeClr val="tx1"/>
                        </a:solidFill>
                        <a:effectLst/>
                        <a:latin typeface="Verdana" pitchFamily="34" charset="0"/>
                        <a:ea typeface="Times New Roman" pitchFamily="18" charset="0"/>
                        <a:cs typeface="Arial" charset="0"/>
                      </a:endParaRPr>
                    </a:p>
                  </a:txBody>
                  <a:tcPr anchor="ctr" horzOverflow="overflow">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9CC2EC"/>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MX" sz="800" b="0" i="0" u="none" strike="noStrike" cap="none" normalizeH="0" baseline="0" smtClean="0">
                          <a:ln>
                            <a:noFill/>
                          </a:ln>
                          <a:solidFill>
                            <a:srgbClr val="000000"/>
                          </a:solidFill>
                          <a:effectLst/>
                          <a:latin typeface="Verdana" pitchFamily="34" charset="0"/>
                          <a:ea typeface="Times New Roman" pitchFamily="18" charset="0"/>
                          <a:cs typeface="Arial" charset="0"/>
                        </a:rPr>
                        <a:t>27</a:t>
                      </a:r>
                      <a:endParaRPr kumimoji="0" lang="es-MX" sz="800" b="0" i="0" u="none" strike="noStrike" cap="none" normalizeH="0" baseline="0" smtClean="0">
                        <a:ln>
                          <a:noFill/>
                        </a:ln>
                        <a:solidFill>
                          <a:schemeClr val="tx1"/>
                        </a:solidFill>
                        <a:effectLst/>
                        <a:latin typeface="Verdana" pitchFamily="34" charset="0"/>
                        <a:ea typeface="Times New Roman" pitchFamily="18" charset="0"/>
                        <a:cs typeface="Arial" charset="0"/>
                      </a:endParaRPr>
                    </a:p>
                  </a:txBody>
                  <a:tcPr anchor="ctr" horzOverflow="overflow">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9CC2EC"/>
                    </a:solidFill>
                  </a:tcPr>
                </a:tc>
              </a:tr>
              <a:tr h="2143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MX" sz="800" b="0" i="0" u="none" strike="noStrike" cap="none" normalizeH="0" baseline="0" smtClean="0">
                          <a:ln>
                            <a:noFill/>
                          </a:ln>
                          <a:solidFill>
                            <a:schemeClr val="tx1"/>
                          </a:solidFill>
                          <a:effectLst/>
                          <a:latin typeface="Verdana" pitchFamily="34" charset="0"/>
                          <a:ea typeface="Times New Roman" pitchFamily="18" charset="0"/>
                          <a:cs typeface="Arial" charset="0"/>
                        </a:rPr>
                        <a:t>4</a:t>
                      </a:r>
                    </a:p>
                  </a:txBody>
                  <a:tcPr anchor="b" horzOverflow="overflow">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9CC2EC"/>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MX" sz="800" b="0" i="0" u="none" strike="noStrike" cap="none" normalizeH="0" baseline="0" smtClean="0">
                          <a:ln>
                            <a:noFill/>
                          </a:ln>
                          <a:solidFill>
                            <a:srgbClr val="000000"/>
                          </a:solidFill>
                          <a:effectLst/>
                          <a:latin typeface="Verdana" pitchFamily="34" charset="0"/>
                          <a:ea typeface="Times New Roman" pitchFamily="18" charset="0"/>
                          <a:cs typeface="Arial" charset="0"/>
                        </a:rPr>
                        <a:t>Prevención y Control de TB</a:t>
                      </a:r>
                      <a:endParaRPr kumimoji="0" lang="es-MX" sz="800" b="0" i="0" u="none" strike="noStrike" cap="none" normalizeH="0" baseline="0" smtClean="0">
                        <a:ln>
                          <a:noFill/>
                        </a:ln>
                        <a:solidFill>
                          <a:schemeClr val="tx1"/>
                        </a:solidFill>
                        <a:effectLst/>
                        <a:latin typeface="Verdana" pitchFamily="34" charset="0"/>
                        <a:ea typeface="Times New Roman" pitchFamily="18" charset="0"/>
                        <a:cs typeface="Arial" charset="0"/>
                      </a:endParaRPr>
                    </a:p>
                  </a:txBody>
                  <a:tcPr anchor="b" horzOverflow="overflow">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9CC2EC"/>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MX" sz="800" b="0" i="0" u="none" strike="noStrike" cap="none" normalizeH="0" baseline="0" smtClean="0">
                          <a:ln>
                            <a:noFill/>
                          </a:ln>
                          <a:solidFill>
                            <a:srgbClr val="000000"/>
                          </a:solidFill>
                          <a:effectLst/>
                          <a:latin typeface="Verdana" pitchFamily="34" charset="0"/>
                          <a:ea typeface="Times New Roman" pitchFamily="18" charset="0"/>
                          <a:cs typeface="Arial" charset="0"/>
                        </a:rPr>
                        <a:t>6</a:t>
                      </a:r>
                      <a:endParaRPr kumimoji="0" lang="es-MX" sz="800" b="0" i="0" u="none" strike="noStrike" cap="none" normalizeH="0" baseline="0" smtClean="0">
                        <a:ln>
                          <a:noFill/>
                        </a:ln>
                        <a:solidFill>
                          <a:schemeClr val="tx1"/>
                        </a:solidFill>
                        <a:effectLst/>
                        <a:latin typeface="Verdana" pitchFamily="34" charset="0"/>
                        <a:ea typeface="Times New Roman" pitchFamily="18" charset="0"/>
                        <a:cs typeface="Arial" charset="0"/>
                      </a:endParaRPr>
                    </a:p>
                  </a:txBody>
                  <a:tcPr anchor="b" horzOverflow="overflow">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9CC2EC"/>
                    </a:solidFill>
                  </a:tcPr>
                </a:tc>
              </a:tr>
              <a:tr h="2143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MX" sz="800" b="0" i="0" u="none" strike="noStrike" cap="none" normalizeH="0" baseline="0" smtClean="0">
                          <a:ln>
                            <a:noFill/>
                          </a:ln>
                          <a:solidFill>
                            <a:schemeClr val="tx1"/>
                          </a:solidFill>
                          <a:effectLst/>
                          <a:latin typeface="Verdana" pitchFamily="34" charset="0"/>
                          <a:ea typeface="Times New Roman" pitchFamily="18" charset="0"/>
                          <a:cs typeface="Arial" charset="0"/>
                        </a:rPr>
                        <a:t>5</a:t>
                      </a:r>
                    </a:p>
                  </a:txBody>
                  <a:tcPr anchor="ctr" horzOverflow="overflow">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9CC2EC"/>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MX" sz="800" b="0" i="0" u="none" strike="noStrike" cap="none" normalizeH="0" baseline="0" smtClean="0">
                          <a:ln>
                            <a:noFill/>
                          </a:ln>
                          <a:solidFill>
                            <a:srgbClr val="000000"/>
                          </a:solidFill>
                          <a:effectLst/>
                          <a:latin typeface="Verdana" pitchFamily="34" charset="0"/>
                          <a:ea typeface="Times New Roman" pitchFamily="18" charset="0"/>
                          <a:cs typeface="Arial" charset="0"/>
                        </a:rPr>
                        <a:t>Salud Ambiental</a:t>
                      </a:r>
                      <a:endParaRPr kumimoji="0" lang="es-MX" sz="800" b="0" i="0" u="none" strike="noStrike" cap="none" normalizeH="0" baseline="0" smtClean="0">
                        <a:ln>
                          <a:noFill/>
                        </a:ln>
                        <a:solidFill>
                          <a:schemeClr val="tx1"/>
                        </a:solidFill>
                        <a:effectLst/>
                        <a:latin typeface="Verdana" pitchFamily="34" charset="0"/>
                        <a:ea typeface="Times New Roman" pitchFamily="18" charset="0"/>
                        <a:cs typeface="Arial" charset="0"/>
                      </a:endParaRPr>
                    </a:p>
                  </a:txBody>
                  <a:tcPr anchor="ctr" horzOverflow="overflow">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9CC2EC"/>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MX" sz="800" b="0" i="0" u="none" strike="noStrike" cap="none" normalizeH="0" baseline="0" smtClean="0">
                          <a:ln>
                            <a:noFill/>
                          </a:ln>
                          <a:solidFill>
                            <a:srgbClr val="000000"/>
                          </a:solidFill>
                          <a:effectLst/>
                          <a:latin typeface="Verdana" pitchFamily="34" charset="0"/>
                          <a:ea typeface="Times New Roman" pitchFamily="18" charset="0"/>
                          <a:cs typeface="Arial" charset="0"/>
                        </a:rPr>
                        <a:t>12</a:t>
                      </a:r>
                      <a:endParaRPr kumimoji="0" lang="es-MX" sz="800" b="0" i="0" u="none" strike="noStrike" cap="none" normalizeH="0" baseline="0" smtClean="0">
                        <a:ln>
                          <a:noFill/>
                        </a:ln>
                        <a:solidFill>
                          <a:schemeClr val="tx1"/>
                        </a:solidFill>
                        <a:effectLst/>
                        <a:latin typeface="Verdana" pitchFamily="34" charset="0"/>
                        <a:ea typeface="Times New Roman" pitchFamily="18" charset="0"/>
                        <a:cs typeface="Arial" charset="0"/>
                      </a:endParaRPr>
                    </a:p>
                  </a:txBody>
                  <a:tcPr anchor="ctr" horzOverflow="overflow">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9CC2EC"/>
                    </a:solidFill>
                  </a:tcPr>
                </a:tc>
              </a:tr>
              <a:tr h="2143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MX" sz="800" b="0" i="0" u="none" strike="noStrike" cap="none" normalizeH="0" baseline="0" smtClean="0">
                          <a:ln>
                            <a:noFill/>
                          </a:ln>
                          <a:solidFill>
                            <a:schemeClr val="tx1"/>
                          </a:solidFill>
                          <a:effectLst/>
                          <a:latin typeface="Verdana" pitchFamily="34" charset="0"/>
                          <a:ea typeface="Times New Roman" pitchFamily="18" charset="0"/>
                          <a:cs typeface="Arial" charset="0"/>
                        </a:rPr>
                        <a:t>6</a:t>
                      </a:r>
                    </a:p>
                  </a:txBody>
                  <a:tcPr anchor="ctr" horzOverflow="overflow">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9CC2EC"/>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MX" sz="800" b="0" i="0" u="none" strike="noStrike" cap="none" normalizeH="0" baseline="0" smtClean="0">
                          <a:ln>
                            <a:noFill/>
                          </a:ln>
                          <a:solidFill>
                            <a:srgbClr val="000000"/>
                          </a:solidFill>
                          <a:effectLst/>
                          <a:latin typeface="Verdana" pitchFamily="34" charset="0"/>
                          <a:ea typeface="Times New Roman" pitchFamily="18" charset="0"/>
                          <a:cs typeface="Arial" charset="0"/>
                        </a:rPr>
                        <a:t>Prevención de Lesiones y Violencia</a:t>
                      </a:r>
                      <a:endParaRPr kumimoji="0" lang="es-MX" sz="800" b="0" i="0" u="none" strike="noStrike" cap="none" normalizeH="0" baseline="0" smtClean="0">
                        <a:ln>
                          <a:noFill/>
                        </a:ln>
                        <a:solidFill>
                          <a:schemeClr val="tx1"/>
                        </a:solidFill>
                        <a:effectLst/>
                        <a:latin typeface="Verdana" pitchFamily="34" charset="0"/>
                        <a:ea typeface="Times New Roman" pitchFamily="18" charset="0"/>
                        <a:cs typeface="Arial" charset="0"/>
                      </a:endParaRPr>
                    </a:p>
                  </a:txBody>
                  <a:tcPr anchor="ctr" horzOverflow="overflow">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9CC2EC"/>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MX" sz="800" b="0" i="0" u="none" strike="noStrike" cap="none" normalizeH="0" baseline="0" smtClean="0">
                          <a:ln>
                            <a:noFill/>
                          </a:ln>
                          <a:solidFill>
                            <a:srgbClr val="000000"/>
                          </a:solidFill>
                          <a:effectLst/>
                          <a:latin typeface="Verdana" pitchFamily="34" charset="0"/>
                          <a:ea typeface="Times New Roman" pitchFamily="18" charset="0"/>
                          <a:cs typeface="Arial" charset="0"/>
                        </a:rPr>
                        <a:t>5</a:t>
                      </a:r>
                      <a:endParaRPr kumimoji="0" lang="es-MX" sz="800" b="0" i="0" u="none" strike="noStrike" cap="none" normalizeH="0" baseline="0" smtClean="0">
                        <a:ln>
                          <a:noFill/>
                        </a:ln>
                        <a:solidFill>
                          <a:schemeClr val="tx1"/>
                        </a:solidFill>
                        <a:effectLst/>
                        <a:latin typeface="Verdana" pitchFamily="34" charset="0"/>
                        <a:ea typeface="Times New Roman" pitchFamily="18" charset="0"/>
                        <a:cs typeface="Arial" charset="0"/>
                      </a:endParaRPr>
                    </a:p>
                  </a:txBody>
                  <a:tcPr anchor="ctr" horzOverflow="overflow">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9CC2EC"/>
                    </a:solidFill>
                  </a:tcPr>
                </a:tc>
              </a:tr>
              <a:tr h="2143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MX" sz="800" b="0" i="0" u="none" strike="noStrike" cap="none" normalizeH="0" baseline="0" smtClean="0">
                          <a:ln>
                            <a:noFill/>
                          </a:ln>
                          <a:solidFill>
                            <a:schemeClr val="tx1"/>
                          </a:solidFill>
                          <a:effectLst/>
                          <a:latin typeface="Verdana" pitchFamily="34" charset="0"/>
                          <a:ea typeface="Times New Roman" pitchFamily="18" charset="0"/>
                          <a:cs typeface="Arial" charset="0"/>
                        </a:rPr>
                        <a:t>7</a:t>
                      </a:r>
                    </a:p>
                  </a:txBody>
                  <a:tcPr anchor="ctr" horzOverflow="overflow">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9CC2EC"/>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MX" sz="800" b="0" i="0" u="none" strike="noStrike" cap="none" normalizeH="0" baseline="0" smtClean="0">
                          <a:ln>
                            <a:noFill/>
                          </a:ln>
                          <a:solidFill>
                            <a:srgbClr val="000000"/>
                          </a:solidFill>
                          <a:effectLst/>
                          <a:latin typeface="Verdana" pitchFamily="34" charset="0"/>
                          <a:ea typeface="Times New Roman" pitchFamily="18" charset="0"/>
                          <a:cs typeface="Arial" charset="0"/>
                        </a:rPr>
                        <a:t>Salud Sexual y Prevención de SIDA e ITS</a:t>
                      </a:r>
                      <a:endParaRPr kumimoji="0" lang="es-MX" sz="800" b="0" i="0" u="none" strike="noStrike" cap="none" normalizeH="0" baseline="0" smtClean="0">
                        <a:ln>
                          <a:noFill/>
                        </a:ln>
                        <a:solidFill>
                          <a:schemeClr val="tx1"/>
                        </a:solidFill>
                        <a:effectLst/>
                        <a:latin typeface="Verdana" pitchFamily="34" charset="0"/>
                        <a:ea typeface="Times New Roman" pitchFamily="18" charset="0"/>
                        <a:cs typeface="Arial" charset="0"/>
                      </a:endParaRPr>
                    </a:p>
                  </a:txBody>
                  <a:tcPr anchor="ctr" horzOverflow="overflow">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9CC2EC"/>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MX" sz="800" b="0" i="0" u="none" strike="noStrike" cap="none" normalizeH="0" baseline="0" smtClean="0">
                          <a:ln>
                            <a:noFill/>
                          </a:ln>
                          <a:solidFill>
                            <a:srgbClr val="000000"/>
                          </a:solidFill>
                          <a:effectLst/>
                          <a:latin typeface="Verdana" pitchFamily="34" charset="0"/>
                          <a:ea typeface="Times New Roman" pitchFamily="18" charset="0"/>
                          <a:cs typeface="Arial" charset="0"/>
                        </a:rPr>
                        <a:t>12</a:t>
                      </a:r>
                      <a:endParaRPr kumimoji="0" lang="es-MX" sz="800" b="0" i="0" u="none" strike="noStrike" cap="none" normalizeH="0" baseline="0" smtClean="0">
                        <a:ln>
                          <a:noFill/>
                        </a:ln>
                        <a:solidFill>
                          <a:schemeClr val="tx1"/>
                        </a:solidFill>
                        <a:effectLst/>
                        <a:latin typeface="Verdana" pitchFamily="34" charset="0"/>
                        <a:ea typeface="Times New Roman" pitchFamily="18" charset="0"/>
                        <a:cs typeface="Arial" charset="0"/>
                      </a:endParaRPr>
                    </a:p>
                  </a:txBody>
                  <a:tcPr anchor="ctr" horzOverflow="overflow">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9CC2EC"/>
                    </a:solidFill>
                  </a:tcPr>
                </a:tc>
              </a:tr>
              <a:tr h="2143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MX" sz="800" b="0" i="0" u="none" strike="noStrike" cap="none" normalizeH="0" baseline="0" smtClean="0">
                          <a:ln>
                            <a:noFill/>
                          </a:ln>
                          <a:solidFill>
                            <a:schemeClr val="tx1"/>
                          </a:solidFill>
                          <a:effectLst/>
                          <a:latin typeface="Verdana" pitchFamily="34" charset="0"/>
                          <a:ea typeface="Times New Roman" pitchFamily="18" charset="0"/>
                          <a:cs typeface="Arial" charset="0"/>
                        </a:rPr>
                        <a:t>8</a:t>
                      </a:r>
                    </a:p>
                  </a:txBody>
                  <a:tcPr anchor="ctr" horzOverflow="overflow">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9CC2EC"/>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MX" sz="800" b="0" i="0" u="none" strike="noStrike" cap="none" normalizeH="0" baseline="0" smtClean="0">
                          <a:ln>
                            <a:noFill/>
                          </a:ln>
                          <a:solidFill>
                            <a:srgbClr val="000000"/>
                          </a:solidFill>
                          <a:effectLst/>
                          <a:latin typeface="Verdana" pitchFamily="34" charset="0"/>
                          <a:ea typeface="Times New Roman" pitchFamily="18" charset="0"/>
                          <a:cs typeface="Arial" charset="0"/>
                        </a:rPr>
                        <a:t>Promoción de Estilos de Vida Saludables</a:t>
                      </a:r>
                      <a:endParaRPr kumimoji="0" lang="es-MX" sz="800" b="0" i="0" u="none" strike="noStrike" cap="none" normalizeH="0" baseline="0" smtClean="0">
                        <a:ln>
                          <a:noFill/>
                        </a:ln>
                        <a:solidFill>
                          <a:schemeClr val="tx1"/>
                        </a:solidFill>
                        <a:effectLst/>
                        <a:latin typeface="Verdana" pitchFamily="34" charset="0"/>
                        <a:ea typeface="Times New Roman" pitchFamily="18" charset="0"/>
                        <a:cs typeface="Arial" charset="0"/>
                      </a:endParaRPr>
                    </a:p>
                  </a:txBody>
                  <a:tcPr anchor="ctr" horzOverflow="overflow">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9CC2EC"/>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MX" sz="800" b="0" i="0" u="none" strike="noStrike" cap="none" normalizeH="0" baseline="0" smtClean="0">
                          <a:ln>
                            <a:noFill/>
                          </a:ln>
                          <a:solidFill>
                            <a:srgbClr val="000000"/>
                          </a:solidFill>
                          <a:effectLst/>
                          <a:latin typeface="Verdana" pitchFamily="34" charset="0"/>
                          <a:ea typeface="Times New Roman" pitchFamily="18" charset="0"/>
                          <a:cs typeface="Arial" charset="0"/>
                        </a:rPr>
                        <a:t>8</a:t>
                      </a:r>
                      <a:endParaRPr kumimoji="0" lang="es-MX" sz="800" b="0" i="0" u="none" strike="noStrike" cap="none" normalizeH="0" baseline="0" smtClean="0">
                        <a:ln>
                          <a:noFill/>
                        </a:ln>
                        <a:solidFill>
                          <a:schemeClr val="tx1"/>
                        </a:solidFill>
                        <a:effectLst/>
                        <a:latin typeface="Verdana" pitchFamily="34" charset="0"/>
                        <a:ea typeface="Times New Roman" pitchFamily="18" charset="0"/>
                        <a:cs typeface="Arial" charset="0"/>
                      </a:endParaRPr>
                    </a:p>
                  </a:txBody>
                  <a:tcPr anchor="ctr" horzOverflow="overflow">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9CC2EC"/>
                    </a:solidFill>
                  </a:tcPr>
                </a:tc>
              </a:tr>
              <a:tr h="33655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MX" sz="800" b="0" i="0" u="none" strike="noStrike" cap="none" normalizeH="0" baseline="0" smtClean="0">
                          <a:ln>
                            <a:noFill/>
                          </a:ln>
                          <a:solidFill>
                            <a:schemeClr val="tx1"/>
                          </a:solidFill>
                          <a:effectLst/>
                          <a:latin typeface="Verdana" pitchFamily="34" charset="0"/>
                          <a:ea typeface="Times New Roman" pitchFamily="18" charset="0"/>
                          <a:cs typeface="Arial" charset="0"/>
                        </a:rPr>
                        <a:t>9</a:t>
                      </a:r>
                    </a:p>
                  </a:txBody>
                  <a:tcPr anchor="ctr" horzOverflow="overflow">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9CC2EC"/>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MX" sz="800" b="0" i="0" u="none" strike="noStrike" cap="none" normalizeH="0" baseline="0" smtClean="0">
                          <a:ln>
                            <a:noFill/>
                          </a:ln>
                          <a:solidFill>
                            <a:srgbClr val="000000"/>
                          </a:solidFill>
                          <a:effectLst/>
                          <a:latin typeface="Verdana" pitchFamily="34" charset="0"/>
                          <a:ea typeface="Times New Roman" pitchFamily="18" charset="0"/>
                          <a:cs typeface="Arial" charset="0"/>
                        </a:rPr>
                        <a:t>Medicamentos en Salud Pública: Acceso, Uso y Resistencia Antimicrobiana</a:t>
                      </a:r>
                      <a:endParaRPr kumimoji="0" lang="es-MX" sz="800" b="0" i="0" u="none" strike="noStrike" cap="none" normalizeH="0" baseline="0" smtClean="0">
                        <a:ln>
                          <a:noFill/>
                        </a:ln>
                        <a:solidFill>
                          <a:schemeClr val="tx1"/>
                        </a:solidFill>
                        <a:effectLst/>
                        <a:latin typeface="Verdana" pitchFamily="34" charset="0"/>
                        <a:ea typeface="Times New Roman" pitchFamily="18" charset="0"/>
                        <a:cs typeface="Arial" charset="0"/>
                      </a:endParaRPr>
                    </a:p>
                  </a:txBody>
                  <a:tcPr anchor="ctr" horzOverflow="overflow">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9CC2EC"/>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MX" sz="800" b="0" i="0" u="none" strike="noStrike" cap="none" normalizeH="0" baseline="0" smtClean="0">
                          <a:ln>
                            <a:noFill/>
                          </a:ln>
                          <a:solidFill>
                            <a:srgbClr val="000000"/>
                          </a:solidFill>
                          <a:effectLst/>
                          <a:latin typeface="Verdana" pitchFamily="34" charset="0"/>
                          <a:ea typeface="Times New Roman" pitchFamily="18" charset="0"/>
                          <a:cs typeface="Arial" charset="0"/>
                        </a:rPr>
                        <a:t>12</a:t>
                      </a:r>
                      <a:endParaRPr kumimoji="0" lang="es-MX" sz="800" b="0" i="0" u="none" strike="noStrike" cap="none" normalizeH="0" baseline="0" smtClean="0">
                        <a:ln>
                          <a:noFill/>
                        </a:ln>
                        <a:solidFill>
                          <a:schemeClr val="tx1"/>
                        </a:solidFill>
                        <a:effectLst/>
                        <a:latin typeface="Verdana" pitchFamily="34" charset="0"/>
                        <a:ea typeface="Times New Roman" pitchFamily="18" charset="0"/>
                        <a:cs typeface="Arial" charset="0"/>
                      </a:endParaRPr>
                    </a:p>
                  </a:txBody>
                  <a:tcPr anchor="ctr" horzOverflow="overflow">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9CC2EC"/>
                    </a:solidFill>
                  </a:tcPr>
                </a:tc>
              </a:tr>
              <a:tr h="2143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MX" sz="800" b="0" i="0" u="none" strike="noStrike" cap="none" normalizeH="0" baseline="0" smtClean="0">
                          <a:ln>
                            <a:noFill/>
                          </a:ln>
                          <a:solidFill>
                            <a:schemeClr val="tx1"/>
                          </a:solidFill>
                          <a:effectLst/>
                          <a:latin typeface="Verdana" pitchFamily="34" charset="0"/>
                          <a:ea typeface="Times New Roman" pitchFamily="18" charset="0"/>
                          <a:cs typeface="Arial" charset="0"/>
                        </a:rPr>
                        <a:t>10</a:t>
                      </a:r>
                    </a:p>
                  </a:txBody>
                  <a:tcPr anchor="ctr" horzOverflow="overflow">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9CC2EC"/>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MX" sz="800" b="0" i="0" u="none" strike="noStrike" cap="none" normalizeH="0" baseline="0" smtClean="0">
                          <a:ln>
                            <a:noFill/>
                          </a:ln>
                          <a:solidFill>
                            <a:srgbClr val="000000"/>
                          </a:solidFill>
                          <a:effectLst/>
                          <a:latin typeface="Verdana" pitchFamily="34" charset="0"/>
                          <a:ea typeface="Times New Roman" pitchFamily="18" charset="0"/>
                          <a:cs typeface="Arial" charset="0"/>
                        </a:rPr>
                        <a:t>Recursos Humanos en Salud</a:t>
                      </a:r>
                      <a:endParaRPr kumimoji="0" lang="es-MX" sz="800" b="0" i="0" u="none" strike="noStrike" cap="none" normalizeH="0" baseline="0" smtClean="0">
                        <a:ln>
                          <a:noFill/>
                        </a:ln>
                        <a:solidFill>
                          <a:schemeClr val="tx1"/>
                        </a:solidFill>
                        <a:effectLst/>
                        <a:latin typeface="Verdana" pitchFamily="34" charset="0"/>
                        <a:ea typeface="Times New Roman" pitchFamily="18" charset="0"/>
                        <a:cs typeface="Arial" charset="0"/>
                      </a:endParaRPr>
                    </a:p>
                  </a:txBody>
                  <a:tcPr anchor="ctr" horzOverflow="overflow">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9CC2EC"/>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MX" sz="800" b="0" i="0" u="none" strike="noStrike" cap="none" normalizeH="0" baseline="0" smtClean="0">
                          <a:ln>
                            <a:noFill/>
                          </a:ln>
                          <a:solidFill>
                            <a:srgbClr val="000000"/>
                          </a:solidFill>
                          <a:effectLst/>
                          <a:latin typeface="Verdana" pitchFamily="34" charset="0"/>
                          <a:ea typeface="Times New Roman" pitchFamily="18" charset="0"/>
                          <a:cs typeface="Arial" charset="0"/>
                        </a:rPr>
                        <a:t>4</a:t>
                      </a:r>
                      <a:endParaRPr kumimoji="0" lang="es-MX" sz="800" b="0" i="0" u="none" strike="noStrike" cap="none" normalizeH="0" baseline="0" smtClean="0">
                        <a:ln>
                          <a:noFill/>
                        </a:ln>
                        <a:solidFill>
                          <a:schemeClr val="tx1"/>
                        </a:solidFill>
                        <a:effectLst/>
                        <a:latin typeface="Verdana" pitchFamily="34" charset="0"/>
                        <a:ea typeface="Times New Roman" pitchFamily="18" charset="0"/>
                        <a:cs typeface="Arial" charset="0"/>
                      </a:endParaRPr>
                    </a:p>
                  </a:txBody>
                  <a:tcPr anchor="ctr" horzOverflow="overflow">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9CC2EC"/>
                    </a:solidFill>
                  </a:tcPr>
                </a:tc>
              </a:tr>
              <a:tr h="2143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MX" sz="800" b="0" i="0" u="none" strike="noStrike" cap="none" normalizeH="0" baseline="0" smtClean="0">
                          <a:ln>
                            <a:noFill/>
                          </a:ln>
                          <a:solidFill>
                            <a:schemeClr val="tx1"/>
                          </a:solidFill>
                          <a:effectLst/>
                          <a:latin typeface="Verdana" pitchFamily="34" charset="0"/>
                          <a:ea typeface="Times New Roman" pitchFamily="18" charset="0"/>
                          <a:cs typeface="Arial" charset="0"/>
                        </a:rPr>
                        <a:t>11</a:t>
                      </a:r>
                    </a:p>
                  </a:txBody>
                  <a:tcPr anchor="ctr" horzOverflow="overflow">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9CC2EC"/>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MX" sz="800" b="0" i="0" u="none" strike="noStrike" cap="none" normalizeH="0" baseline="0" smtClean="0">
                          <a:ln>
                            <a:noFill/>
                          </a:ln>
                          <a:solidFill>
                            <a:srgbClr val="000000"/>
                          </a:solidFill>
                          <a:effectLst/>
                          <a:latin typeface="Verdana" pitchFamily="34" charset="0"/>
                          <a:ea typeface="Times New Roman" pitchFamily="18" charset="0"/>
                          <a:cs typeface="Arial" charset="0"/>
                        </a:rPr>
                        <a:t>Protección Social en Salud</a:t>
                      </a:r>
                      <a:endParaRPr kumimoji="0" lang="es-MX" sz="800" b="0" i="0" u="none" strike="noStrike" cap="none" normalizeH="0" baseline="0" smtClean="0">
                        <a:ln>
                          <a:noFill/>
                        </a:ln>
                        <a:solidFill>
                          <a:schemeClr val="tx1"/>
                        </a:solidFill>
                        <a:effectLst/>
                        <a:latin typeface="Verdana" pitchFamily="34" charset="0"/>
                        <a:ea typeface="Times New Roman" pitchFamily="18" charset="0"/>
                        <a:cs typeface="Arial" charset="0"/>
                      </a:endParaRPr>
                    </a:p>
                  </a:txBody>
                  <a:tcPr anchor="ctr" horzOverflow="overflow">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9CC2EC"/>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MX" sz="800" b="0" i="0" u="none" strike="noStrike" cap="none" normalizeH="0" baseline="0" smtClean="0">
                          <a:ln>
                            <a:noFill/>
                          </a:ln>
                          <a:solidFill>
                            <a:srgbClr val="000000"/>
                          </a:solidFill>
                          <a:effectLst/>
                          <a:latin typeface="Verdana" pitchFamily="34" charset="0"/>
                          <a:ea typeface="Times New Roman" pitchFamily="18" charset="0"/>
                          <a:cs typeface="Arial" charset="0"/>
                        </a:rPr>
                        <a:t>3</a:t>
                      </a:r>
                      <a:endParaRPr kumimoji="0" lang="es-MX" sz="800" b="0" i="0" u="none" strike="noStrike" cap="none" normalizeH="0" baseline="0" smtClean="0">
                        <a:ln>
                          <a:noFill/>
                        </a:ln>
                        <a:solidFill>
                          <a:schemeClr val="tx1"/>
                        </a:solidFill>
                        <a:effectLst/>
                        <a:latin typeface="Verdana" pitchFamily="34" charset="0"/>
                        <a:ea typeface="Times New Roman" pitchFamily="18" charset="0"/>
                        <a:cs typeface="Arial" charset="0"/>
                      </a:endParaRPr>
                    </a:p>
                  </a:txBody>
                  <a:tcPr anchor="ctr" horzOverflow="overflow">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9CC2EC"/>
                    </a:solidFill>
                  </a:tcPr>
                </a:tc>
              </a:tr>
              <a:tr h="2143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MX" sz="800" b="0" i="0" u="none" strike="noStrike" cap="none" normalizeH="0" baseline="0" smtClean="0">
                          <a:ln>
                            <a:noFill/>
                          </a:ln>
                          <a:solidFill>
                            <a:schemeClr val="tx1"/>
                          </a:solidFill>
                          <a:effectLst/>
                          <a:latin typeface="Verdana" pitchFamily="34" charset="0"/>
                          <a:ea typeface="Times New Roman" pitchFamily="18" charset="0"/>
                          <a:cs typeface="Arial" charset="0"/>
                        </a:rPr>
                        <a:t>12</a:t>
                      </a:r>
                    </a:p>
                  </a:txBody>
                  <a:tcPr anchor="ctr" horzOverflow="overflow">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9CC2EC"/>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MX" sz="800" b="0" i="0" u="none" strike="noStrike" cap="none" normalizeH="0" baseline="0" smtClean="0">
                          <a:ln>
                            <a:noFill/>
                          </a:ln>
                          <a:solidFill>
                            <a:srgbClr val="000000"/>
                          </a:solidFill>
                          <a:effectLst/>
                          <a:latin typeface="Verdana" pitchFamily="34" charset="0"/>
                          <a:ea typeface="Times New Roman" pitchFamily="18" charset="0"/>
                          <a:cs typeface="Arial" charset="0"/>
                        </a:rPr>
                        <a:t>Evaluación de Programas y Políticas de Salud</a:t>
                      </a:r>
                      <a:endParaRPr kumimoji="0" lang="es-MX" sz="800" b="0" i="0" u="none" strike="noStrike" cap="none" normalizeH="0" baseline="0" smtClean="0">
                        <a:ln>
                          <a:noFill/>
                        </a:ln>
                        <a:solidFill>
                          <a:schemeClr val="tx1"/>
                        </a:solidFill>
                        <a:effectLst/>
                        <a:latin typeface="Verdana" pitchFamily="34" charset="0"/>
                        <a:ea typeface="Times New Roman" pitchFamily="18" charset="0"/>
                        <a:cs typeface="Arial" charset="0"/>
                      </a:endParaRPr>
                    </a:p>
                  </a:txBody>
                  <a:tcPr anchor="ctr" horzOverflow="overflow">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9CC2EC"/>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MX" sz="800" b="0" i="0" u="none" strike="noStrike" cap="none" normalizeH="0" baseline="0" smtClean="0">
                          <a:ln>
                            <a:noFill/>
                          </a:ln>
                          <a:solidFill>
                            <a:srgbClr val="000000"/>
                          </a:solidFill>
                          <a:effectLst/>
                          <a:latin typeface="Verdana" pitchFamily="34" charset="0"/>
                          <a:ea typeface="Times New Roman" pitchFamily="18" charset="0"/>
                          <a:cs typeface="Arial" charset="0"/>
                        </a:rPr>
                        <a:t>11</a:t>
                      </a:r>
                      <a:endParaRPr kumimoji="0" lang="es-MX" sz="800" b="0" i="0" u="none" strike="noStrike" cap="none" normalizeH="0" baseline="0" smtClean="0">
                        <a:ln>
                          <a:noFill/>
                        </a:ln>
                        <a:solidFill>
                          <a:schemeClr val="tx1"/>
                        </a:solidFill>
                        <a:effectLst/>
                        <a:latin typeface="Verdana" pitchFamily="34" charset="0"/>
                        <a:ea typeface="Times New Roman" pitchFamily="18" charset="0"/>
                        <a:cs typeface="Arial" charset="0"/>
                      </a:endParaRPr>
                    </a:p>
                  </a:txBody>
                  <a:tcPr anchor="ctr" horzOverflow="overflow">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9CC2EC"/>
                    </a:solidFill>
                  </a:tcPr>
                </a:tc>
              </a:tr>
              <a:tr h="2143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MX" sz="800" b="0" i="0" u="none" strike="noStrike" cap="none" normalizeH="0" baseline="0" smtClean="0">
                          <a:ln>
                            <a:noFill/>
                          </a:ln>
                          <a:solidFill>
                            <a:schemeClr val="tx1"/>
                          </a:solidFill>
                          <a:effectLst/>
                          <a:latin typeface="Verdana" pitchFamily="34" charset="0"/>
                          <a:ea typeface="Times New Roman" pitchFamily="18" charset="0"/>
                          <a:cs typeface="Arial" charset="0"/>
                        </a:rPr>
                        <a:t>13</a:t>
                      </a:r>
                    </a:p>
                  </a:txBody>
                  <a:tcPr anchor="ctr" horzOverflow="overflow">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9CC2EC"/>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MX" sz="800" b="0" i="0" u="none" strike="noStrike" cap="none" normalizeH="0" baseline="0" smtClean="0">
                          <a:ln>
                            <a:noFill/>
                          </a:ln>
                          <a:solidFill>
                            <a:srgbClr val="000000"/>
                          </a:solidFill>
                          <a:effectLst/>
                          <a:latin typeface="Verdana" pitchFamily="34" charset="0"/>
                          <a:ea typeface="Times New Roman" pitchFamily="18" charset="0"/>
                          <a:cs typeface="Arial" charset="0"/>
                        </a:rPr>
                        <a:t>Obesidad, Diabetes y Enfermedades Cardiovascular</a:t>
                      </a:r>
                      <a:endParaRPr kumimoji="0" lang="es-MX" sz="800" b="0" i="0" u="none" strike="noStrike" cap="none" normalizeH="0" baseline="0" smtClean="0">
                        <a:ln>
                          <a:noFill/>
                        </a:ln>
                        <a:solidFill>
                          <a:schemeClr val="tx1"/>
                        </a:solidFill>
                        <a:effectLst/>
                        <a:latin typeface="Verdana" pitchFamily="34" charset="0"/>
                        <a:ea typeface="Times New Roman" pitchFamily="18" charset="0"/>
                        <a:cs typeface="Arial" charset="0"/>
                      </a:endParaRPr>
                    </a:p>
                  </a:txBody>
                  <a:tcPr anchor="ctr" horzOverflow="overflow">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9CC2EC"/>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MX" sz="800" b="0" i="0" u="none" strike="noStrike" cap="none" normalizeH="0" baseline="0" smtClean="0">
                          <a:ln>
                            <a:noFill/>
                          </a:ln>
                          <a:solidFill>
                            <a:srgbClr val="000000"/>
                          </a:solidFill>
                          <a:effectLst/>
                          <a:latin typeface="Verdana" pitchFamily="34" charset="0"/>
                          <a:ea typeface="Times New Roman" pitchFamily="18" charset="0"/>
                          <a:cs typeface="Arial" charset="0"/>
                        </a:rPr>
                        <a:t>22</a:t>
                      </a:r>
                      <a:endParaRPr kumimoji="0" lang="es-MX" sz="800" b="0" i="0" u="none" strike="noStrike" cap="none" normalizeH="0" baseline="0" smtClean="0">
                        <a:ln>
                          <a:noFill/>
                        </a:ln>
                        <a:solidFill>
                          <a:schemeClr val="tx1"/>
                        </a:solidFill>
                        <a:effectLst/>
                        <a:latin typeface="Verdana" pitchFamily="34" charset="0"/>
                        <a:ea typeface="Times New Roman" pitchFamily="18" charset="0"/>
                        <a:cs typeface="Arial" charset="0"/>
                      </a:endParaRPr>
                    </a:p>
                  </a:txBody>
                  <a:tcPr anchor="ctr" horzOverflow="overflow">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9CC2EC"/>
                    </a:solidFill>
                  </a:tcPr>
                </a:tc>
              </a:tr>
              <a:tr h="2444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MX" sz="800" b="0" i="0" u="none" strike="noStrike" cap="none" normalizeH="0" baseline="0" smtClean="0">
                          <a:ln>
                            <a:noFill/>
                          </a:ln>
                          <a:solidFill>
                            <a:schemeClr val="tx1"/>
                          </a:solidFill>
                          <a:effectLst/>
                          <a:latin typeface="Verdana" pitchFamily="34" charset="0"/>
                          <a:ea typeface="Times New Roman" pitchFamily="18" charset="0"/>
                          <a:cs typeface="Arial" charset="0"/>
                        </a:rPr>
                        <a:t>14</a:t>
                      </a:r>
                    </a:p>
                  </a:txBody>
                  <a:tcPr anchor="ctr" horzOverflow="overflow">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9CC2EC"/>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MX" sz="800" b="0" i="0" u="none" strike="noStrike" cap="none" normalizeH="0" baseline="0" smtClean="0">
                          <a:ln>
                            <a:noFill/>
                          </a:ln>
                          <a:solidFill>
                            <a:srgbClr val="000000"/>
                          </a:solidFill>
                          <a:effectLst/>
                          <a:latin typeface="Verdana" pitchFamily="34" charset="0"/>
                          <a:ea typeface="Times New Roman" pitchFamily="18" charset="0"/>
                          <a:cs typeface="Arial" charset="0"/>
                        </a:rPr>
                        <a:t>Desnutrición</a:t>
                      </a:r>
                      <a:endParaRPr kumimoji="0" lang="es-MX" sz="800" b="0" i="0" u="none" strike="noStrike" cap="none" normalizeH="0" baseline="0" smtClean="0">
                        <a:ln>
                          <a:noFill/>
                        </a:ln>
                        <a:solidFill>
                          <a:schemeClr val="tx1"/>
                        </a:solidFill>
                        <a:effectLst/>
                        <a:latin typeface="Verdana" pitchFamily="34" charset="0"/>
                        <a:ea typeface="Times New Roman" pitchFamily="18" charset="0"/>
                        <a:cs typeface="Arial" charset="0"/>
                      </a:endParaRPr>
                    </a:p>
                  </a:txBody>
                  <a:tcPr anchor="ctr" horzOverflow="overflow">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9CC2EC"/>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MX" sz="800" b="0" i="0" u="none" strike="noStrike" cap="none" normalizeH="0" baseline="0" smtClean="0">
                          <a:ln>
                            <a:noFill/>
                          </a:ln>
                          <a:solidFill>
                            <a:srgbClr val="000000"/>
                          </a:solidFill>
                          <a:effectLst/>
                          <a:latin typeface="Verdana" pitchFamily="34" charset="0"/>
                          <a:ea typeface="Times New Roman" pitchFamily="18" charset="0"/>
                          <a:cs typeface="Arial" charset="0"/>
                        </a:rPr>
                        <a:t>9</a:t>
                      </a:r>
                      <a:endParaRPr kumimoji="0" lang="es-MX" sz="800" b="0" i="0" u="none" strike="noStrike" cap="none" normalizeH="0" baseline="0" smtClean="0">
                        <a:ln>
                          <a:noFill/>
                        </a:ln>
                        <a:solidFill>
                          <a:schemeClr val="tx1"/>
                        </a:solidFill>
                        <a:effectLst/>
                        <a:latin typeface="Verdana" pitchFamily="34" charset="0"/>
                        <a:ea typeface="Times New Roman" pitchFamily="18" charset="0"/>
                        <a:cs typeface="Arial" charset="0"/>
                      </a:endParaRPr>
                    </a:p>
                  </a:txBody>
                  <a:tcPr anchor="ctr" horzOverflow="overflow">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9CC2EC"/>
                    </a:solidFill>
                  </a:tcPr>
                </a:tc>
              </a:tr>
              <a:tr h="2444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MX" sz="800" b="0" i="0" u="none" strike="noStrike" cap="none" normalizeH="0" baseline="0" smtClean="0">
                          <a:ln>
                            <a:noFill/>
                          </a:ln>
                          <a:solidFill>
                            <a:schemeClr val="tx1"/>
                          </a:solidFill>
                          <a:effectLst/>
                          <a:latin typeface="Verdana" pitchFamily="34" charset="0"/>
                          <a:ea typeface="Times New Roman" pitchFamily="18" charset="0"/>
                          <a:cs typeface="Arial" charset="0"/>
                        </a:rPr>
                        <a:t>15</a:t>
                      </a:r>
                    </a:p>
                  </a:txBody>
                  <a:tcPr anchor="ctr" horzOverflow="overflow">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9CC2EC"/>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MX" sz="800" b="0" i="0" u="none" strike="noStrike" cap="none" normalizeH="0" baseline="0" smtClean="0">
                          <a:ln>
                            <a:noFill/>
                          </a:ln>
                          <a:solidFill>
                            <a:srgbClr val="000000"/>
                          </a:solidFill>
                          <a:effectLst/>
                          <a:latin typeface="Verdana" pitchFamily="34" charset="0"/>
                          <a:ea typeface="Times New Roman" pitchFamily="18" charset="0"/>
                          <a:cs typeface="Arial" charset="0"/>
                        </a:rPr>
                        <a:t>Salud Reproductiva</a:t>
                      </a:r>
                      <a:endParaRPr kumimoji="0" lang="es-MX" sz="800" b="0" i="0" u="none" strike="noStrike" cap="none" normalizeH="0" baseline="0" smtClean="0">
                        <a:ln>
                          <a:noFill/>
                        </a:ln>
                        <a:solidFill>
                          <a:schemeClr val="tx1"/>
                        </a:solidFill>
                        <a:effectLst/>
                        <a:latin typeface="Verdana" pitchFamily="34" charset="0"/>
                        <a:ea typeface="Times New Roman" pitchFamily="18" charset="0"/>
                        <a:cs typeface="Arial" charset="0"/>
                      </a:endParaRPr>
                    </a:p>
                  </a:txBody>
                  <a:tcPr anchor="ctr" horzOverflow="overflow">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9CC2EC"/>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MX" sz="800" b="0" i="0" u="none" strike="noStrike" cap="none" normalizeH="0" baseline="0" smtClean="0">
                          <a:ln>
                            <a:noFill/>
                          </a:ln>
                          <a:solidFill>
                            <a:srgbClr val="000000"/>
                          </a:solidFill>
                          <a:effectLst/>
                          <a:latin typeface="Verdana" pitchFamily="34" charset="0"/>
                          <a:ea typeface="Times New Roman" pitchFamily="18" charset="0"/>
                          <a:cs typeface="Arial" charset="0"/>
                        </a:rPr>
                        <a:t>9</a:t>
                      </a:r>
                      <a:endParaRPr kumimoji="0" lang="es-MX" sz="800" b="0" i="0" u="none" strike="noStrike" cap="none" normalizeH="0" baseline="0" smtClean="0">
                        <a:ln>
                          <a:noFill/>
                        </a:ln>
                        <a:solidFill>
                          <a:schemeClr val="tx1"/>
                        </a:solidFill>
                        <a:effectLst/>
                        <a:latin typeface="Verdana" pitchFamily="34" charset="0"/>
                        <a:ea typeface="Times New Roman" pitchFamily="18" charset="0"/>
                        <a:cs typeface="Arial" charset="0"/>
                      </a:endParaRPr>
                    </a:p>
                  </a:txBody>
                  <a:tcPr anchor="ctr" horzOverflow="overflow">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9CC2EC"/>
                    </a:solidFill>
                  </a:tcPr>
                </a:tc>
              </a:tr>
              <a:tr h="244475">
                <a:tc>
                  <a:txBody>
                    <a:bodyPr/>
                    <a:lstStyle/>
                    <a:p>
                      <a:pPr marL="0" marR="0" lvl="0" indent="0" algn="l" defTabSz="914400" rtl="0" eaLnBrk="0" fontAlgn="base" latinLnBrk="0" hangingPunct="0">
                        <a:lnSpc>
                          <a:spcPct val="100000"/>
                        </a:lnSpc>
                        <a:spcBef>
                          <a:spcPct val="20000"/>
                        </a:spcBef>
                        <a:spcAft>
                          <a:spcPct val="0"/>
                        </a:spcAft>
                        <a:buClr>
                          <a:srgbClr val="FF0000"/>
                        </a:buClr>
                        <a:buSzTx/>
                        <a:buFont typeface="Wingdings" pitchFamily="2" charset="2"/>
                        <a:buNone/>
                        <a:tabLst/>
                      </a:pPr>
                      <a:endParaRPr kumimoji="0" lang="es-MX" sz="800" b="0" i="0" u="none" strike="noStrike" cap="none" normalizeH="0" baseline="0" smtClean="0">
                        <a:ln>
                          <a:noFill/>
                        </a:ln>
                        <a:solidFill>
                          <a:schemeClr val="tx1"/>
                        </a:solidFill>
                        <a:effectLst/>
                        <a:latin typeface="Verdana" pitchFamily="34" charset="0"/>
                        <a:ea typeface="ＭＳ Ｐゴシック"/>
                        <a:cs typeface="ＭＳ Ｐゴシック"/>
                      </a:endParaRPr>
                    </a:p>
                  </a:txBody>
                  <a:tcPr anchor="ctr" horzOverflow="overflow">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0" fontAlgn="base" latinLnBrk="0" hangingPunct="0">
                        <a:lnSpc>
                          <a:spcPct val="100000"/>
                        </a:lnSpc>
                        <a:spcBef>
                          <a:spcPct val="20000"/>
                        </a:spcBef>
                        <a:spcAft>
                          <a:spcPct val="0"/>
                        </a:spcAft>
                        <a:buClr>
                          <a:srgbClr val="FF0000"/>
                        </a:buClr>
                        <a:buSzTx/>
                        <a:buFont typeface="Wingdings" pitchFamily="2" charset="2"/>
                        <a:buNone/>
                        <a:tabLst/>
                      </a:pPr>
                      <a:endParaRPr kumimoji="0" lang="es-MX" sz="800" b="0" i="0" u="none" strike="noStrike" cap="none" normalizeH="0" baseline="0" smtClean="0">
                        <a:ln>
                          <a:noFill/>
                        </a:ln>
                        <a:solidFill>
                          <a:schemeClr val="tx1"/>
                        </a:solidFill>
                        <a:effectLst/>
                        <a:latin typeface="Verdana" pitchFamily="34" charset="0"/>
                        <a:ea typeface="ＭＳ Ｐゴシック"/>
                        <a:cs typeface="ＭＳ Ｐゴシック"/>
                      </a:endParaRPr>
                    </a:p>
                  </a:txBody>
                  <a:tcPr anchor="ctr" horzOverflow="overflow">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MX" sz="800" b="1" i="0" u="sng" strike="noStrike" cap="none" normalizeH="0" baseline="0" smtClean="0">
                          <a:ln>
                            <a:noFill/>
                          </a:ln>
                          <a:solidFill>
                            <a:srgbClr val="000000"/>
                          </a:solidFill>
                          <a:effectLst/>
                          <a:latin typeface="Verdana" pitchFamily="34" charset="0"/>
                          <a:ea typeface="Times New Roman" pitchFamily="18" charset="0"/>
                          <a:cs typeface="Arial" charset="0"/>
                        </a:rPr>
                        <a:t>subtotal 166  </a:t>
                      </a:r>
                      <a:endParaRPr kumimoji="0" lang="es-MX" sz="800" b="0" i="0" u="sng" strike="noStrike" cap="none" normalizeH="0" baseline="0" smtClean="0">
                        <a:ln>
                          <a:noFill/>
                        </a:ln>
                        <a:solidFill>
                          <a:schemeClr val="tx1"/>
                        </a:solidFill>
                        <a:effectLst/>
                        <a:latin typeface="Verdana" pitchFamily="34" charset="0"/>
                        <a:ea typeface="Times New Roman" pitchFamily="18" charset="0"/>
                        <a:cs typeface="Arial" charset="0"/>
                      </a:endParaRPr>
                    </a:p>
                  </a:txBody>
                  <a:tcPr anchor="ctr" horzOverflow="overflow">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chemeClr val="bg1"/>
                    </a:solidFill>
                  </a:tcPr>
                </a:tc>
              </a:tr>
              <a:tr h="304800">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MX" sz="800" b="1" i="0" u="sng" strike="noStrike" cap="none" normalizeH="0" baseline="0" smtClean="0">
                          <a:ln>
                            <a:noFill/>
                          </a:ln>
                          <a:solidFill>
                            <a:schemeClr val="tx1"/>
                          </a:solidFill>
                          <a:effectLst/>
                          <a:latin typeface="Verdana" pitchFamily="34" charset="0"/>
                          <a:ea typeface="Times New Roman" pitchFamily="18" charset="0"/>
                          <a:cs typeface="Arial" charset="0"/>
                        </a:rPr>
                        <a:t>Protolíneas de Investigación por Misión 2010</a:t>
                      </a:r>
                    </a:p>
                  </a:txBody>
                  <a:tcPr anchor="ctr" horzOverflow="overflow">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9CC2EC"/>
                    </a:solidFill>
                  </a:tcPr>
                </a:tc>
                <a:tc hMerge="1">
                  <a:txBody>
                    <a:bodyPr/>
                    <a:lstStyle/>
                    <a:p>
                      <a:endParaRPr lang="es-MX"/>
                    </a:p>
                  </a:txBody>
                  <a:tcPr/>
                </a:tc>
                <a:tc>
                  <a:txBody>
                    <a:bodyPr/>
                    <a:lstStyle/>
                    <a:p>
                      <a:pPr marL="0" marR="0" lvl="0" indent="0" algn="ctr" defTabSz="914400" rtl="0" eaLnBrk="0" fontAlgn="base" latinLnBrk="0" hangingPunct="0">
                        <a:lnSpc>
                          <a:spcPct val="100000"/>
                        </a:lnSpc>
                        <a:spcBef>
                          <a:spcPct val="20000"/>
                        </a:spcBef>
                        <a:spcAft>
                          <a:spcPct val="0"/>
                        </a:spcAft>
                        <a:buClr>
                          <a:srgbClr val="FF0000"/>
                        </a:buClr>
                        <a:buSzTx/>
                        <a:buFont typeface="Wingdings" pitchFamily="2" charset="2"/>
                        <a:buNone/>
                        <a:tabLst/>
                      </a:pPr>
                      <a:r>
                        <a:rPr kumimoji="0" lang="es-ES" sz="700" b="0" i="0" u="none" strike="noStrike" cap="none" normalizeH="0" baseline="0" smtClean="0">
                          <a:ln>
                            <a:noFill/>
                          </a:ln>
                          <a:solidFill>
                            <a:srgbClr val="000000"/>
                          </a:solidFill>
                          <a:effectLst/>
                          <a:latin typeface="Verdana" pitchFamily="34" charset="0"/>
                          <a:ea typeface="Calibri" pitchFamily="34" charset="0"/>
                          <a:cs typeface="Arial" charset="0"/>
                        </a:rPr>
                        <a:t>Proyectos de Investigación</a:t>
                      </a:r>
                    </a:p>
                  </a:txBody>
                  <a:tcPr anchor="ctr" horzOverflow="overflow">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9CC2EC"/>
                    </a:solidFill>
                  </a:tcPr>
                </a:tc>
              </a:tr>
              <a:tr h="24923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MX" sz="800" b="0" i="0" u="none" strike="noStrike" cap="none" normalizeH="0" baseline="0" smtClean="0">
                          <a:ln>
                            <a:noFill/>
                          </a:ln>
                          <a:solidFill>
                            <a:schemeClr val="tx1"/>
                          </a:solidFill>
                          <a:effectLst/>
                          <a:latin typeface="Verdana" pitchFamily="34" charset="0"/>
                          <a:ea typeface="Times New Roman" pitchFamily="18" charset="0"/>
                          <a:cs typeface="Arial" charset="0"/>
                        </a:rPr>
                        <a:t>1.</a:t>
                      </a:r>
                    </a:p>
                  </a:txBody>
                  <a:tcPr anchor="ctr" horzOverflow="overflow">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9CC2EC"/>
                    </a:solidFill>
                  </a:tcPr>
                </a:tc>
                <a:tc>
                  <a:txBody>
                    <a:bodyPr/>
                    <a:lstStyle/>
                    <a:p>
                      <a:pPr marL="0" marR="0" lvl="0" indent="0" algn="l" defTabSz="914400" rtl="0" eaLnBrk="0" fontAlgn="base" latinLnBrk="0" hangingPunct="0">
                        <a:lnSpc>
                          <a:spcPct val="100000"/>
                        </a:lnSpc>
                        <a:spcBef>
                          <a:spcPct val="20000"/>
                        </a:spcBef>
                        <a:spcAft>
                          <a:spcPct val="0"/>
                        </a:spcAft>
                        <a:buClr>
                          <a:srgbClr val="FF0000"/>
                        </a:buClr>
                        <a:buSzTx/>
                        <a:buFont typeface="Wingdings" pitchFamily="2" charset="2"/>
                        <a:buNone/>
                        <a:tabLst/>
                      </a:pPr>
                      <a:r>
                        <a:rPr kumimoji="0" lang="es-ES" sz="800" b="0" i="0" u="none" strike="noStrike" cap="none" normalizeH="0" baseline="0" smtClean="0">
                          <a:ln>
                            <a:noFill/>
                          </a:ln>
                          <a:solidFill>
                            <a:srgbClr val="000000"/>
                          </a:solidFill>
                          <a:effectLst/>
                          <a:latin typeface="Verdana" pitchFamily="34" charset="0"/>
                          <a:ea typeface="Calibri" pitchFamily="34" charset="0"/>
                          <a:cs typeface="Arial" charset="0"/>
                        </a:rPr>
                        <a:t>Enfermedades virales emergentes</a:t>
                      </a:r>
                    </a:p>
                  </a:txBody>
                  <a:tcPr anchor="ctr" horzOverflow="overflow">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9CC2EC"/>
                    </a:solidFill>
                  </a:tcPr>
                </a:tc>
                <a:tc>
                  <a:txBody>
                    <a:bodyPr/>
                    <a:lstStyle/>
                    <a:p>
                      <a:pPr marL="0" marR="0" lvl="0" indent="0" algn="ctr" defTabSz="914400" rtl="0" eaLnBrk="0" fontAlgn="base" latinLnBrk="0" hangingPunct="0">
                        <a:lnSpc>
                          <a:spcPct val="100000"/>
                        </a:lnSpc>
                        <a:spcBef>
                          <a:spcPct val="20000"/>
                        </a:spcBef>
                        <a:spcAft>
                          <a:spcPct val="0"/>
                        </a:spcAft>
                        <a:buClr>
                          <a:srgbClr val="FF0000"/>
                        </a:buClr>
                        <a:buSzTx/>
                        <a:buFont typeface="Wingdings" pitchFamily="2" charset="2"/>
                        <a:buNone/>
                        <a:tabLst/>
                      </a:pPr>
                      <a:r>
                        <a:rPr kumimoji="0" lang="es-ES" sz="800" b="0" i="0" u="none" strike="noStrike" cap="none" normalizeH="0" baseline="0" smtClean="0">
                          <a:ln>
                            <a:noFill/>
                          </a:ln>
                          <a:solidFill>
                            <a:srgbClr val="000000"/>
                          </a:solidFill>
                          <a:effectLst/>
                          <a:latin typeface="Verdana" pitchFamily="34" charset="0"/>
                          <a:ea typeface="Calibri" pitchFamily="34" charset="0"/>
                          <a:cs typeface="Arial" charset="0"/>
                        </a:rPr>
                        <a:t>2</a:t>
                      </a:r>
                    </a:p>
                  </a:txBody>
                  <a:tcPr anchor="ctr" horzOverflow="overflow">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9CC2EC"/>
                    </a:solidFill>
                  </a:tcPr>
                </a:tc>
              </a:tr>
              <a:tr h="27305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MX" sz="800" b="0" i="0" u="none" strike="noStrike" cap="none" normalizeH="0" baseline="0" smtClean="0">
                          <a:ln>
                            <a:noFill/>
                          </a:ln>
                          <a:solidFill>
                            <a:schemeClr val="tx1"/>
                          </a:solidFill>
                          <a:effectLst/>
                          <a:latin typeface="Verdana" pitchFamily="34" charset="0"/>
                          <a:ea typeface="Times New Roman" pitchFamily="18" charset="0"/>
                          <a:cs typeface="Arial" charset="0"/>
                        </a:rPr>
                        <a:t>2.</a:t>
                      </a:r>
                    </a:p>
                  </a:txBody>
                  <a:tcPr anchor="ctr" horzOverflow="overflow">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9CC2EC"/>
                    </a:solidFill>
                  </a:tcPr>
                </a:tc>
                <a:tc>
                  <a:txBody>
                    <a:bodyPr/>
                    <a:lstStyle/>
                    <a:p>
                      <a:pPr marL="0" marR="0" lvl="0" indent="0" algn="l" defTabSz="914400" rtl="0" eaLnBrk="0" fontAlgn="base" latinLnBrk="0" hangingPunct="0">
                        <a:lnSpc>
                          <a:spcPct val="100000"/>
                        </a:lnSpc>
                        <a:spcBef>
                          <a:spcPct val="20000"/>
                        </a:spcBef>
                        <a:spcAft>
                          <a:spcPct val="0"/>
                        </a:spcAft>
                        <a:buClr>
                          <a:srgbClr val="FF0000"/>
                        </a:buClr>
                        <a:buSzTx/>
                        <a:buFont typeface="Wingdings" pitchFamily="2" charset="2"/>
                        <a:buNone/>
                        <a:tabLst/>
                      </a:pPr>
                      <a:r>
                        <a:rPr kumimoji="0" lang="es-ES" sz="800" b="0" i="0" u="none" strike="noStrike" cap="none" normalizeH="0" baseline="0" smtClean="0">
                          <a:ln>
                            <a:noFill/>
                          </a:ln>
                          <a:solidFill>
                            <a:srgbClr val="000000"/>
                          </a:solidFill>
                          <a:effectLst/>
                          <a:latin typeface="Verdana" pitchFamily="34" charset="0"/>
                          <a:ea typeface="Calibri" pitchFamily="34" charset="0"/>
                          <a:cs typeface="Arial" charset="0"/>
                        </a:rPr>
                        <a:t>Vacunas</a:t>
                      </a:r>
                    </a:p>
                  </a:txBody>
                  <a:tcPr anchor="ctr" horzOverflow="overflow">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9CC2EC"/>
                    </a:solidFill>
                  </a:tcPr>
                </a:tc>
                <a:tc>
                  <a:txBody>
                    <a:bodyPr/>
                    <a:lstStyle/>
                    <a:p>
                      <a:pPr marL="0" marR="0" lvl="0" indent="0" algn="ctr" defTabSz="914400" rtl="0" eaLnBrk="0" fontAlgn="base" latinLnBrk="0" hangingPunct="0">
                        <a:lnSpc>
                          <a:spcPct val="100000"/>
                        </a:lnSpc>
                        <a:spcBef>
                          <a:spcPct val="20000"/>
                        </a:spcBef>
                        <a:spcAft>
                          <a:spcPct val="0"/>
                        </a:spcAft>
                        <a:buClr>
                          <a:srgbClr val="FF0000"/>
                        </a:buClr>
                        <a:buSzTx/>
                        <a:buFont typeface="Wingdings" pitchFamily="2" charset="2"/>
                        <a:buNone/>
                        <a:tabLst/>
                      </a:pPr>
                      <a:r>
                        <a:rPr kumimoji="0" lang="es-ES" sz="800" b="0" i="0" u="none" strike="noStrike" cap="none" normalizeH="0" baseline="0" smtClean="0">
                          <a:ln>
                            <a:noFill/>
                          </a:ln>
                          <a:solidFill>
                            <a:srgbClr val="000000"/>
                          </a:solidFill>
                          <a:effectLst/>
                          <a:latin typeface="Verdana" pitchFamily="34" charset="0"/>
                          <a:ea typeface="Calibri" pitchFamily="34" charset="0"/>
                          <a:cs typeface="Arial" charset="0"/>
                        </a:rPr>
                        <a:t>7</a:t>
                      </a:r>
                    </a:p>
                  </a:txBody>
                  <a:tcPr anchor="ctr" horzOverflow="overflow">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9CC2EC"/>
                    </a:solidFill>
                  </a:tcPr>
                </a:tc>
              </a:tr>
              <a:tr h="2444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MX" sz="800" b="0" i="0" u="none" strike="noStrike" cap="none" normalizeH="0" baseline="0" smtClean="0">
                          <a:ln>
                            <a:noFill/>
                          </a:ln>
                          <a:solidFill>
                            <a:schemeClr val="tx1"/>
                          </a:solidFill>
                          <a:effectLst/>
                          <a:latin typeface="Verdana" pitchFamily="34" charset="0"/>
                          <a:ea typeface="Times New Roman" pitchFamily="18" charset="0"/>
                          <a:cs typeface="Arial" charset="0"/>
                        </a:rPr>
                        <a:t>3.</a:t>
                      </a:r>
                    </a:p>
                  </a:txBody>
                  <a:tcPr anchor="ctr" horzOverflow="overflow">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9CC2EC"/>
                    </a:solidFill>
                  </a:tcPr>
                </a:tc>
                <a:tc>
                  <a:txBody>
                    <a:bodyPr/>
                    <a:lstStyle/>
                    <a:p>
                      <a:pPr marL="0" marR="0" lvl="0" indent="0" algn="l" defTabSz="914400" rtl="0" eaLnBrk="0" fontAlgn="base" latinLnBrk="0" hangingPunct="0">
                        <a:lnSpc>
                          <a:spcPct val="100000"/>
                        </a:lnSpc>
                        <a:spcBef>
                          <a:spcPct val="20000"/>
                        </a:spcBef>
                        <a:spcAft>
                          <a:spcPct val="0"/>
                        </a:spcAft>
                        <a:buClr>
                          <a:srgbClr val="FF0000"/>
                        </a:buClr>
                        <a:buSzTx/>
                        <a:buFont typeface="Wingdings" pitchFamily="2" charset="2"/>
                        <a:buNone/>
                        <a:tabLst/>
                      </a:pPr>
                      <a:r>
                        <a:rPr kumimoji="0" lang="es-ES" sz="800" b="0" i="0" u="none" strike="noStrike" cap="none" normalizeH="0" baseline="0" smtClean="0">
                          <a:ln>
                            <a:noFill/>
                          </a:ln>
                          <a:solidFill>
                            <a:srgbClr val="000000"/>
                          </a:solidFill>
                          <a:effectLst/>
                          <a:latin typeface="Verdana" pitchFamily="34" charset="0"/>
                          <a:ea typeface="Calibri" pitchFamily="34" charset="0"/>
                          <a:cs typeface="Arial" charset="0"/>
                        </a:rPr>
                        <a:t>Medicina Regenerativa</a:t>
                      </a:r>
                    </a:p>
                  </a:txBody>
                  <a:tcPr anchor="ctr" horzOverflow="overflow">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9CC2EC"/>
                    </a:solidFill>
                  </a:tcPr>
                </a:tc>
                <a:tc>
                  <a:txBody>
                    <a:bodyPr/>
                    <a:lstStyle/>
                    <a:p>
                      <a:pPr marL="0" marR="0" lvl="0" indent="0" algn="ctr" defTabSz="914400" rtl="0" eaLnBrk="0" fontAlgn="base" latinLnBrk="0" hangingPunct="0">
                        <a:lnSpc>
                          <a:spcPct val="100000"/>
                        </a:lnSpc>
                        <a:spcBef>
                          <a:spcPct val="20000"/>
                        </a:spcBef>
                        <a:spcAft>
                          <a:spcPct val="0"/>
                        </a:spcAft>
                        <a:buClr>
                          <a:srgbClr val="FF0000"/>
                        </a:buClr>
                        <a:buSzTx/>
                        <a:buFont typeface="Wingdings" pitchFamily="2" charset="2"/>
                        <a:buNone/>
                        <a:tabLst/>
                      </a:pPr>
                      <a:r>
                        <a:rPr kumimoji="0" lang="es-ES" sz="800" b="0" i="0" u="none" strike="noStrike" cap="none" normalizeH="0" baseline="0" smtClean="0">
                          <a:ln>
                            <a:noFill/>
                          </a:ln>
                          <a:solidFill>
                            <a:srgbClr val="000000"/>
                          </a:solidFill>
                          <a:effectLst/>
                          <a:latin typeface="Verdana" pitchFamily="34" charset="0"/>
                          <a:ea typeface="Calibri" pitchFamily="34" charset="0"/>
                          <a:cs typeface="Arial" charset="0"/>
                        </a:rPr>
                        <a:t>2</a:t>
                      </a:r>
                    </a:p>
                  </a:txBody>
                  <a:tcPr anchor="ctr" horzOverflow="overflow">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9CC2EC"/>
                    </a:solidFill>
                  </a:tcPr>
                </a:tc>
              </a:tr>
              <a:tr h="2444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s-MX" sz="1000" b="0" i="0" u="sng" strike="noStrike" cap="none" normalizeH="0" baseline="0" smtClean="0">
                        <a:ln>
                          <a:noFill/>
                        </a:ln>
                        <a:solidFill>
                          <a:schemeClr val="tx1"/>
                        </a:solidFill>
                        <a:effectLst/>
                        <a:latin typeface="Verdana" pitchFamily="34" charset="0"/>
                        <a:ea typeface="Times New Roman" pitchFamily="18" charset="0"/>
                        <a:cs typeface="Arial" charset="0"/>
                      </a:endParaRPr>
                    </a:p>
                  </a:txBody>
                  <a:tcPr anchor="ctr" horzOverflow="overflow">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9CC2EC"/>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s-MX" sz="800" b="0" i="0" u="sng" strike="noStrike" cap="none" normalizeH="0" baseline="0" smtClean="0">
                        <a:ln>
                          <a:noFill/>
                        </a:ln>
                        <a:solidFill>
                          <a:schemeClr val="tx1"/>
                        </a:solidFill>
                        <a:effectLst/>
                        <a:latin typeface="Verdana" pitchFamily="34" charset="0"/>
                        <a:ea typeface="Times New Roman" pitchFamily="18" charset="0"/>
                        <a:cs typeface="Arial" charset="0"/>
                      </a:endParaRPr>
                    </a:p>
                  </a:txBody>
                  <a:tcPr anchor="ctr" horzOverflow="overflow">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9CC2EC"/>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MX" sz="800" b="1" i="0" u="sng" strike="noStrike" cap="none" normalizeH="0" baseline="0" smtClean="0">
                          <a:ln>
                            <a:noFill/>
                          </a:ln>
                          <a:solidFill>
                            <a:srgbClr val="000000"/>
                          </a:solidFill>
                          <a:effectLst/>
                          <a:latin typeface="Verdana" pitchFamily="34" charset="0"/>
                          <a:ea typeface="Times New Roman" pitchFamily="18" charset="0"/>
                          <a:cs typeface="Arial" charset="0"/>
                        </a:rPr>
                        <a:t>subtotal 11</a:t>
                      </a:r>
                    </a:p>
                  </a:txBody>
                  <a:tcPr anchor="ctr" horzOverflow="overflow">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9CC2EC"/>
                    </a:solidFill>
                  </a:tcPr>
                </a:tc>
              </a:tr>
              <a:tr h="244475">
                <a:tc>
                  <a:txBody>
                    <a:bodyPr/>
                    <a:lstStyle/>
                    <a:p>
                      <a:pPr marL="0" marR="0" lvl="0" indent="0" algn="l" defTabSz="914400" rtl="0" eaLnBrk="0" fontAlgn="base" latinLnBrk="0" hangingPunct="0">
                        <a:lnSpc>
                          <a:spcPct val="100000"/>
                        </a:lnSpc>
                        <a:spcBef>
                          <a:spcPct val="20000"/>
                        </a:spcBef>
                        <a:spcAft>
                          <a:spcPct val="0"/>
                        </a:spcAft>
                        <a:buClr>
                          <a:srgbClr val="FF0000"/>
                        </a:buClr>
                        <a:buSzTx/>
                        <a:buFont typeface="Wingdings" pitchFamily="2" charset="2"/>
                        <a:buNone/>
                        <a:tabLst/>
                      </a:pPr>
                      <a:endParaRPr kumimoji="0" lang="es-MX" sz="1000" b="0" i="0" u="none" strike="noStrike" cap="none" normalizeH="0" baseline="0" smtClean="0">
                        <a:ln>
                          <a:noFill/>
                        </a:ln>
                        <a:solidFill>
                          <a:schemeClr val="tx1"/>
                        </a:solidFill>
                        <a:effectLst/>
                        <a:latin typeface="Verdana" pitchFamily="34" charset="0"/>
                        <a:ea typeface="ＭＳ Ｐゴシック"/>
                        <a:cs typeface="ＭＳ Ｐゴシック"/>
                      </a:endParaRPr>
                    </a:p>
                  </a:txBody>
                  <a:tcPr anchor="b" horzOverflow="overflow">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0" fontAlgn="base" latinLnBrk="0" hangingPunct="0">
                        <a:lnSpc>
                          <a:spcPct val="100000"/>
                        </a:lnSpc>
                        <a:spcBef>
                          <a:spcPct val="20000"/>
                        </a:spcBef>
                        <a:spcAft>
                          <a:spcPct val="0"/>
                        </a:spcAft>
                        <a:buClr>
                          <a:srgbClr val="FF0000"/>
                        </a:buClr>
                        <a:buSzTx/>
                        <a:buFont typeface="Wingdings" pitchFamily="2" charset="2"/>
                        <a:buNone/>
                        <a:tabLst/>
                      </a:pPr>
                      <a:endParaRPr kumimoji="0" lang="es-MX" sz="800" b="0" i="0" u="none" strike="noStrike" cap="none" normalizeH="0" baseline="0" smtClean="0">
                        <a:ln>
                          <a:noFill/>
                        </a:ln>
                        <a:solidFill>
                          <a:schemeClr val="tx1"/>
                        </a:solidFill>
                        <a:effectLst/>
                        <a:latin typeface="Verdana" pitchFamily="34" charset="0"/>
                        <a:ea typeface="ＭＳ Ｐゴシック"/>
                        <a:cs typeface="ＭＳ Ｐゴシック"/>
                      </a:endParaRPr>
                    </a:p>
                  </a:txBody>
                  <a:tcPr anchor="b" horzOverflow="overflow">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MX" sz="800" b="1" i="0" u="sng" strike="noStrike" cap="none" normalizeH="0" baseline="0" smtClean="0">
                          <a:ln>
                            <a:noFill/>
                          </a:ln>
                          <a:solidFill>
                            <a:schemeClr val="tx1"/>
                          </a:solidFill>
                          <a:effectLst/>
                          <a:latin typeface="Verdana" pitchFamily="34" charset="0"/>
                          <a:ea typeface="Times New Roman" pitchFamily="18" charset="0"/>
                          <a:cs typeface="Arial" charset="0"/>
                        </a:rPr>
                        <a:t>*Total 177</a:t>
                      </a:r>
                    </a:p>
                  </a:txBody>
                  <a:tcPr anchor="b" horzOverflow="overflow">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chemeClr val="bg1"/>
                    </a:solidFill>
                  </a:tcPr>
                </a:tc>
              </a:tr>
            </a:tbl>
          </a:graphicData>
        </a:graphic>
      </p:graphicFrame>
      <p:sp>
        <p:nvSpPr>
          <p:cNvPr id="37988" name="Rectangle 3"/>
          <p:cNvSpPr>
            <a:spLocks noChangeArrowheads="1"/>
          </p:cNvSpPr>
          <p:nvPr/>
        </p:nvSpPr>
        <p:spPr bwMode="auto">
          <a:xfrm>
            <a:off x="215900" y="922338"/>
            <a:ext cx="4286250" cy="5264150"/>
          </a:xfrm>
          <a:prstGeom prst="rect">
            <a:avLst/>
          </a:prstGeom>
          <a:solidFill>
            <a:srgbClr val="FFFFCC"/>
          </a:solidFill>
          <a:ln w="28575">
            <a:solidFill>
              <a:schemeClr val="bg1"/>
            </a:solidFill>
            <a:miter lim="800000"/>
            <a:headEnd/>
            <a:tailEnd/>
          </a:ln>
        </p:spPr>
        <p:txBody>
          <a:bodyPr/>
          <a:lstStyle/>
          <a:p>
            <a:pPr marL="495300" indent="-495300" eaLnBrk="0" hangingPunct="0">
              <a:lnSpc>
                <a:spcPct val="90000"/>
              </a:lnSpc>
              <a:spcBef>
                <a:spcPct val="20000"/>
              </a:spcBef>
              <a:buClr>
                <a:srgbClr val="FF0000"/>
              </a:buClr>
              <a:buFont typeface="Wingdings" pitchFamily="2" charset="2"/>
              <a:buNone/>
            </a:pPr>
            <a:endParaRPr lang="es-ES" sz="800" b="1" u="none"/>
          </a:p>
          <a:p>
            <a:pPr marL="495300" indent="-495300" eaLnBrk="0" hangingPunct="0">
              <a:lnSpc>
                <a:spcPct val="90000"/>
              </a:lnSpc>
              <a:spcBef>
                <a:spcPct val="20000"/>
              </a:spcBef>
              <a:buClr>
                <a:srgbClr val="FF0000"/>
              </a:buClr>
              <a:buFont typeface="Wingdings" pitchFamily="2" charset="2"/>
              <a:buBlip>
                <a:blip r:embed="rId2"/>
              </a:buBlip>
            </a:pPr>
            <a:r>
              <a:rPr lang="es-MX" sz="1800" u="none"/>
              <a:t>Revisión integral de la misión de las 15 líneas y 3 protolíneas de investigación por misión.</a:t>
            </a:r>
          </a:p>
          <a:p>
            <a:pPr marL="495300" indent="-495300" eaLnBrk="0" hangingPunct="0">
              <a:lnSpc>
                <a:spcPct val="90000"/>
              </a:lnSpc>
              <a:spcBef>
                <a:spcPct val="20000"/>
              </a:spcBef>
              <a:buClr>
                <a:srgbClr val="FF0000"/>
              </a:buClr>
              <a:buFont typeface="Wingdings" pitchFamily="2" charset="2"/>
              <a:buBlip>
                <a:blip r:embed="rId2"/>
              </a:buBlip>
            </a:pPr>
            <a:r>
              <a:rPr lang="es-MX" sz="1800" b="1" u="none"/>
              <a:t>Consolidar a las LIM</a:t>
            </a:r>
            <a:r>
              <a:rPr lang="es-MX" sz="1800" u="none"/>
              <a:t> en proceso de desarrollo a través de la creación de proyectos y productos.</a:t>
            </a:r>
          </a:p>
          <a:p>
            <a:pPr marL="495300" indent="-495300" eaLnBrk="0" hangingPunct="0">
              <a:lnSpc>
                <a:spcPct val="90000"/>
              </a:lnSpc>
              <a:spcBef>
                <a:spcPct val="20000"/>
              </a:spcBef>
              <a:buClr>
                <a:srgbClr val="FF0000"/>
              </a:buClr>
              <a:buFont typeface="Wingdings" pitchFamily="2" charset="2"/>
              <a:buBlip>
                <a:blip r:embed="rId2"/>
              </a:buBlip>
            </a:pPr>
            <a:r>
              <a:rPr lang="es-MX" sz="1800" u="none"/>
              <a:t>Iniciar el proceso de </a:t>
            </a:r>
            <a:r>
              <a:rPr lang="es-MX" sz="1800" b="1" u="none"/>
              <a:t>consolidación de las tres Protolíneas</a:t>
            </a:r>
            <a:r>
              <a:rPr lang="es-MX" sz="1800" u="none"/>
              <a:t> del Instituto               (1. Enfermedades virales emergentes, 2. Vacunas y 3. Medicina regenerativa) como LIM.</a:t>
            </a:r>
            <a:endParaRPr lang="es-ES" sz="1800" u="none"/>
          </a:p>
          <a:p>
            <a:pPr marL="495300" indent="-495300" eaLnBrk="0" hangingPunct="0">
              <a:lnSpc>
                <a:spcPct val="90000"/>
              </a:lnSpc>
              <a:spcBef>
                <a:spcPct val="20000"/>
              </a:spcBef>
              <a:buClr>
                <a:srgbClr val="FF0000"/>
              </a:buClr>
              <a:buFont typeface="Wingdings" pitchFamily="2" charset="2"/>
              <a:buBlip>
                <a:blip r:embed="rId2"/>
              </a:buBlip>
            </a:pPr>
            <a:r>
              <a:rPr lang="es-ES" sz="1800" u="none"/>
              <a:t>Incluir </a:t>
            </a:r>
            <a:r>
              <a:rPr lang="es-ES" sz="1800" b="1" u="none"/>
              <a:t>una nueva Protolínea</a:t>
            </a:r>
            <a:r>
              <a:rPr lang="es-ES" sz="1800" u="none"/>
              <a:t> de Investigación por Misión, “Sistemas de Información en Salud”.</a:t>
            </a:r>
          </a:p>
          <a:p>
            <a:pPr marL="495300" indent="-495300" eaLnBrk="0" hangingPunct="0">
              <a:lnSpc>
                <a:spcPct val="90000"/>
              </a:lnSpc>
              <a:spcBef>
                <a:spcPct val="20000"/>
              </a:spcBef>
              <a:buClr>
                <a:srgbClr val="FF0000"/>
              </a:buClr>
              <a:buFont typeface="Wingdings" pitchFamily="2" charset="2"/>
              <a:buBlip>
                <a:blip r:embed="rId2"/>
              </a:buBlip>
            </a:pPr>
            <a:r>
              <a:rPr lang="es-ES" sz="1800" u="none"/>
              <a:t>Integrar a las LIM’s en actividades relacionadas con el programa de </a:t>
            </a:r>
            <a:r>
              <a:rPr lang="es-ES" sz="1800" b="1" u="none"/>
              <a:t>Salud Global.</a:t>
            </a:r>
          </a:p>
        </p:txBody>
      </p:sp>
      <p:sp>
        <p:nvSpPr>
          <p:cNvPr id="22741" name="Text Box 213"/>
          <p:cNvSpPr txBox="1">
            <a:spLocks noChangeArrowheads="1"/>
          </p:cNvSpPr>
          <p:nvPr/>
        </p:nvSpPr>
        <p:spPr bwMode="auto">
          <a:xfrm>
            <a:off x="0" y="6102350"/>
            <a:ext cx="8008938" cy="836613"/>
          </a:xfrm>
          <a:prstGeom prst="rect">
            <a:avLst/>
          </a:prstGeom>
          <a:solidFill>
            <a:schemeClr val="bg1"/>
          </a:solidFill>
          <a:ln w="9525">
            <a:noFill/>
            <a:miter lim="800000"/>
            <a:headEnd/>
            <a:tailEnd/>
          </a:ln>
          <a:effectLst>
            <a:prstShdw prst="shdw17" dist="17961" dir="2700000">
              <a:schemeClr val="bg1">
                <a:gamma/>
                <a:shade val="60000"/>
                <a:invGamma/>
              </a:schemeClr>
            </a:prstShdw>
          </a:effectLst>
        </p:spPr>
        <p:txBody>
          <a:bodyPr>
            <a:spAutoFit/>
          </a:bodyPr>
          <a:lstStyle/>
          <a:p>
            <a:pPr>
              <a:spcBef>
                <a:spcPct val="50000"/>
              </a:spcBef>
              <a:defRPr/>
            </a:pPr>
            <a:r>
              <a:rPr lang="es-ES" sz="1400" b="1" i="1" u="none"/>
              <a:t>* Información proporcionada por los líderes de las LIM en diciembre de 2009 (se prevé la inclusión de 100 proyectos adicionales a los programados).</a:t>
            </a:r>
          </a:p>
          <a:p>
            <a:pPr>
              <a:spcBef>
                <a:spcPct val="50000"/>
              </a:spcBef>
              <a:defRPr/>
            </a:pPr>
            <a:endParaRPr lang="es-ES" sz="1400" b="1" i="1" u="none"/>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3" name="Picture 13" descr="cenavece"/>
          <p:cNvPicPr>
            <a:picLocks noChangeAspect="1" noChangeArrowheads="1"/>
          </p:cNvPicPr>
          <p:nvPr/>
        </p:nvPicPr>
        <p:blipFill>
          <a:blip r:embed="rId2" cstate="print"/>
          <a:srcRect/>
          <a:stretch>
            <a:fillRect/>
          </a:stretch>
        </p:blipFill>
        <p:spPr bwMode="auto">
          <a:xfrm>
            <a:off x="6834188" y="1012825"/>
            <a:ext cx="1520825" cy="2166938"/>
          </a:xfrm>
          <a:prstGeom prst="rect">
            <a:avLst/>
          </a:prstGeom>
          <a:noFill/>
          <a:ln w="9525">
            <a:noFill/>
            <a:miter lim="800000"/>
            <a:headEnd/>
            <a:tailEnd/>
          </a:ln>
        </p:spPr>
      </p:pic>
      <p:sp>
        <p:nvSpPr>
          <p:cNvPr id="38914" name="Rectangle 2"/>
          <p:cNvSpPr>
            <a:spLocks noGrp="1" noChangeArrowheads="1"/>
          </p:cNvSpPr>
          <p:nvPr>
            <p:ph type="title" idx="4294967295"/>
          </p:nvPr>
        </p:nvSpPr>
        <p:spPr/>
        <p:txBody>
          <a:bodyPr/>
          <a:lstStyle/>
          <a:p>
            <a:pPr algn="ctr"/>
            <a:r>
              <a:rPr lang="es-ES" smtClean="0"/>
              <a:t>  </a:t>
            </a:r>
            <a:br>
              <a:rPr lang="es-ES" smtClean="0"/>
            </a:br>
            <a:r>
              <a:rPr lang="es-ES" sz="2600" smtClean="0"/>
              <a:t>Investigación: Compromisos para 2010</a:t>
            </a:r>
            <a:br>
              <a:rPr lang="es-ES" sz="2600" smtClean="0"/>
            </a:br>
            <a:endParaRPr lang="es-ES" sz="2600" smtClean="0"/>
          </a:p>
        </p:txBody>
      </p:sp>
      <p:grpSp>
        <p:nvGrpSpPr>
          <p:cNvPr id="38915" name="Group 9"/>
          <p:cNvGrpSpPr>
            <a:grpSpLocks/>
          </p:cNvGrpSpPr>
          <p:nvPr/>
        </p:nvGrpSpPr>
        <p:grpSpPr bwMode="auto">
          <a:xfrm>
            <a:off x="6208713" y="3189288"/>
            <a:ext cx="2935287" cy="1411287"/>
            <a:chOff x="3911" y="1616"/>
            <a:chExt cx="1849" cy="889"/>
          </a:xfrm>
        </p:grpSpPr>
        <p:pic>
          <p:nvPicPr>
            <p:cNvPr id="38918" name="Picture 13" descr="v8n6"/>
            <p:cNvPicPr>
              <a:picLocks noChangeAspect="1" noChangeArrowheads="1"/>
            </p:cNvPicPr>
            <p:nvPr/>
          </p:nvPicPr>
          <p:blipFill>
            <a:blip r:embed="rId3" cstate="print"/>
            <a:srcRect/>
            <a:stretch>
              <a:fillRect/>
            </a:stretch>
          </p:blipFill>
          <p:spPr bwMode="auto">
            <a:xfrm>
              <a:off x="5046" y="1634"/>
              <a:ext cx="714" cy="871"/>
            </a:xfrm>
            <a:prstGeom prst="rect">
              <a:avLst/>
            </a:prstGeom>
            <a:noFill/>
            <a:ln w="9525">
              <a:noFill/>
              <a:miter lim="800000"/>
              <a:headEnd/>
              <a:tailEnd/>
            </a:ln>
          </p:spPr>
        </p:pic>
        <p:pic>
          <p:nvPicPr>
            <p:cNvPr id="38919" name="Picture 9" descr="Spatial Concept: Expectations">
              <a:hlinkClick r:id="rId4"/>
            </p:cNvPr>
            <p:cNvPicPr>
              <a:picLocks noChangeAspect="1" noChangeArrowheads="1"/>
            </p:cNvPicPr>
            <p:nvPr/>
          </p:nvPicPr>
          <p:blipFill>
            <a:blip r:embed="rId5" cstate="print"/>
            <a:srcRect/>
            <a:stretch>
              <a:fillRect/>
            </a:stretch>
          </p:blipFill>
          <p:spPr bwMode="auto">
            <a:xfrm>
              <a:off x="3911" y="1616"/>
              <a:ext cx="623" cy="839"/>
            </a:xfrm>
            <a:prstGeom prst="rect">
              <a:avLst/>
            </a:prstGeom>
            <a:noFill/>
            <a:ln w="9525">
              <a:noFill/>
              <a:miter lim="800000"/>
              <a:headEnd/>
              <a:tailEnd/>
            </a:ln>
          </p:spPr>
        </p:pic>
        <p:pic>
          <p:nvPicPr>
            <p:cNvPr id="38920" name="Picture 11" descr="061017_FW_LancetCover"/>
            <p:cNvPicPr>
              <a:picLocks noChangeAspect="1" noChangeArrowheads="1"/>
            </p:cNvPicPr>
            <p:nvPr/>
          </p:nvPicPr>
          <p:blipFill>
            <a:blip r:embed="rId6" cstate="print"/>
            <a:srcRect/>
            <a:stretch>
              <a:fillRect/>
            </a:stretch>
          </p:blipFill>
          <p:spPr bwMode="auto">
            <a:xfrm>
              <a:off x="4460" y="1633"/>
              <a:ext cx="658" cy="834"/>
            </a:xfrm>
            <a:prstGeom prst="rect">
              <a:avLst/>
            </a:prstGeom>
            <a:noFill/>
            <a:ln w="9525">
              <a:noFill/>
              <a:miter lim="800000"/>
              <a:headEnd/>
              <a:tailEnd/>
            </a:ln>
          </p:spPr>
        </p:pic>
      </p:grpSp>
      <p:pic>
        <p:nvPicPr>
          <p:cNvPr id="38916" name="Picture 10" descr="IMG_9538"/>
          <p:cNvPicPr>
            <a:picLocks noChangeAspect="1" noChangeArrowheads="1"/>
          </p:cNvPicPr>
          <p:nvPr/>
        </p:nvPicPr>
        <p:blipFill>
          <a:blip r:embed="rId7" cstate="print">
            <a:lum bright="12000"/>
          </a:blip>
          <a:srcRect/>
          <a:stretch>
            <a:fillRect/>
          </a:stretch>
        </p:blipFill>
        <p:spPr bwMode="auto">
          <a:xfrm>
            <a:off x="6345238" y="4603750"/>
            <a:ext cx="2549525" cy="1700213"/>
          </a:xfrm>
          <a:prstGeom prst="rect">
            <a:avLst/>
          </a:prstGeom>
          <a:noFill/>
          <a:ln w="9525">
            <a:noFill/>
            <a:miter lim="800000"/>
            <a:headEnd/>
            <a:tailEnd/>
          </a:ln>
        </p:spPr>
      </p:pic>
      <p:sp>
        <p:nvSpPr>
          <p:cNvPr id="38917" name="Rectangle 3"/>
          <p:cNvSpPr>
            <a:spLocks noChangeArrowheads="1"/>
          </p:cNvSpPr>
          <p:nvPr/>
        </p:nvSpPr>
        <p:spPr bwMode="auto">
          <a:xfrm>
            <a:off x="203200" y="944563"/>
            <a:ext cx="5915025" cy="5384800"/>
          </a:xfrm>
          <a:prstGeom prst="rect">
            <a:avLst/>
          </a:prstGeom>
          <a:solidFill>
            <a:srgbClr val="FFFFCC"/>
          </a:solidFill>
          <a:ln w="9525">
            <a:noFill/>
            <a:miter lim="800000"/>
            <a:headEnd/>
            <a:tailEnd/>
          </a:ln>
        </p:spPr>
        <p:txBody>
          <a:bodyPr/>
          <a:lstStyle/>
          <a:p>
            <a:pPr marL="914400" lvl="1" indent="-457200" eaLnBrk="0" hangingPunct="0">
              <a:lnSpc>
                <a:spcPct val="90000"/>
              </a:lnSpc>
              <a:spcBef>
                <a:spcPct val="20000"/>
              </a:spcBef>
              <a:buClr>
                <a:srgbClr val="FF0000"/>
              </a:buClr>
            </a:pPr>
            <a:endParaRPr lang="es-ES" sz="1200" b="1" u="none" dirty="0"/>
          </a:p>
          <a:p>
            <a:pPr marL="495300" indent="-495300" eaLnBrk="0" hangingPunct="0">
              <a:lnSpc>
                <a:spcPct val="90000"/>
              </a:lnSpc>
              <a:spcBef>
                <a:spcPct val="20000"/>
              </a:spcBef>
              <a:buClr>
                <a:srgbClr val="FF0000"/>
              </a:buClr>
              <a:buFont typeface="Wingdings" pitchFamily="2" charset="2"/>
              <a:buBlip>
                <a:blip r:embed="rId8"/>
              </a:buBlip>
            </a:pPr>
            <a:r>
              <a:rPr lang="es-ES" sz="1200" b="1" u="none" dirty="0" smtClean="0"/>
              <a:t>Vincular a los Centros del INSP </a:t>
            </a:r>
            <a:r>
              <a:rPr lang="es-ES" sz="1200" u="none" dirty="0" smtClean="0"/>
              <a:t>en las actividades de investigación que desarrollan los Centros Estatales para el Desarrollo de Sistemas de Salud (CEDESS).</a:t>
            </a:r>
          </a:p>
          <a:p>
            <a:pPr marL="495300" indent="-495300" eaLnBrk="0" hangingPunct="0">
              <a:lnSpc>
                <a:spcPct val="90000"/>
              </a:lnSpc>
              <a:spcBef>
                <a:spcPct val="20000"/>
              </a:spcBef>
              <a:buClr>
                <a:srgbClr val="FF0000"/>
              </a:buClr>
            </a:pPr>
            <a:endParaRPr lang="es-ES" sz="1200" u="none" dirty="0" smtClean="0"/>
          </a:p>
          <a:p>
            <a:pPr marL="495300" indent="-495300" eaLnBrk="0" hangingPunct="0">
              <a:lnSpc>
                <a:spcPct val="90000"/>
              </a:lnSpc>
              <a:spcBef>
                <a:spcPct val="20000"/>
              </a:spcBef>
              <a:buClr>
                <a:srgbClr val="FF0000"/>
              </a:buClr>
              <a:buFont typeface="Wingdings" pitchFamily="2" charset="2"/>
              <a:buBlip>
                <a:blip r:embed="rId8"/>
              </a:buBlip>
            </a:pPr>
            <a:r>
              <a:rPr lang="es-ES" sz="1200" b="1" u="none" dirty="0" smtClean="0"/>
              <a:t>Establecer estrategias para identificar el nivel de influencia del INSP en las políticas públicas</a:t>
            </a:r>
            <a:r>
              <a:rPr lang="es-ES" sz="1200" u="none" dirty="0" smtClean="0"/>
              <a:t> con la activa participación de los Centros de Investigación.</a:t>
            </a:r>
          </a:p>
          <a:p>
            <a:pPr marL="495300" indent="-495300" eaLnBrk="0" hangingPunct="0">
              <a:lnSpc>
                <a:spcPct val="90000"/>
              </a:lnSpc>
              <a:spcBef>
                <a:spcPct val="20000"/>
              </a:spcBef>
              <a:buClr>
                <a:srgbClr val="FF0000"/>
              </a:buClr>
            </a:pPr>
            <a:endParaRPr lang="es-ES" sz="1200" b="1" u="none" dirty="0" smtClean="0"/>
          </a:p>
          <a:p>
            <a:pPr marL="495300" indent="-495300" eaLnBrk="0" hangingPunct="0">
              <a:lnSpc>
                <a:spcPct val="90000"/>
              </a:lnSpc>
              <a:spcBef>
                <a:spcPct val="20000"/>
              </a:spcBef>
              <a:buClr>
                <a:srgbClr val="FF0000"/>
              </a:buClr>
              <a:buFont typeface="Wingdings" pitchFamily="2" charset="2"/>
              <a:buBlip>
                <a:blip r:embed="rId8"/>
              </a:buBlip>
            </a:pPr>
            <a:r>
              <a:rPr lang="es-ES" sz="1200" b="1" u="none" dirty="0" smtClean="0"/>
              <a:t>Participar en coordinación  con el CENAVECE </a:t>
            </a:r>
            <a:r>
              <a:rPr lang="es-ES" sz="1200" u="none" dirty="0" smtClean="0"/>
              <a:t>para impulsar el desarrollo de los componentes del Sistema Nacional de Vigilancia Epidemiológica y la SSA.</a:t>
            </a:r>
            <a:endParaRPr lang="es-MX" sz="1200" u="none" dirty="0" smtClean="0"/>
          </a:p>
          <a:p>
            <a:pPr marL="495300" indent="-495300" eaLnBrk="0" hangingPunct="0">
              <a:lnSpc>
                <a:spcPct val="90000"/>
              </a:lnSpc>
              <a:spcBef>
                <a:spcPct val="20000"/>
              </a:spcBef>
              <a:buClr>
                <a:srgbClr val="FF0000"/>
              </a:buClr>
              <a:buFont typeface="Wingdings" pitchFamily="2" charset="2"/>
              <a:buNone/>
            </a:pPr>
            <a:endParaRPr lang="es-MX" sz="1200" u="none" dirty="0"/>
          </a:p>
          <a:p>
            <a:pPr marL="495300" indent="-495300" eaLnBrk="0" hangingPunct="0">
              <a:lnSpc>
                <a:spcPct val="90000"/>
              </a:lnSpc>
              <a:spcBef>
                <a:spcPct val="20000"/>
              </a:spcBef>
              <a:buClr>
                <a:srgbClr val="FF0000"/>
              </a:buClr>
              <a:buFont typeface="Wingdings" pitchFamily="2" charset="2"/>
              <a:buBlip>
                <a:blip r:embed="rId8"/>
              </a:buBlip>
            </a:pPr>
            <a:r>
              <a:rPr lang="es-ES" sz="1200" b="1" u="none" dirty="0"/>
              <a:t>Conservar y fortalecer el objetivo de excelencia en el tipo de publicaciones en revistas de alto impacto</a:t>
            </a:r>
            <a:r>
              <a:rPr lang="es-ES" sz="1200" u="none" dirty="0"/>
              <a:t>, con</a:t>
            </a:r>
            <a:r>
              <a:rPr lang="es-MX" sz="1200" u="none" dirty="0"/>
              <a:t> un total de 181 artículos y con un indicador para el promedio de artículos científicos por investigador al cierre del año de 1.2. Se estimó la publicación de  51 libros y/o capítulos de libro. </a:t>
            </a:r>
          </a:p>
          <a:p>
            <a:pPr marL="495300" indent="-495300" eaLnBrk="0" hangingPunct="0">
              <a:lnSpc>
                <a:spcPct val="90000"/>
              </a:lnSpc>
              <a:spcBef>
                <a:spcPct val="20000"/>
              </a:spcBef>
              <a:buClr>
                <a:srgbClr val="FF0000"/>
              </a:buClr>
              <a:buFont typeface="Wingdings" pitchFamily="2" charset="2"/>
              <a:buNone/>
            </a:pPr>
            <a:endParaRPr lang="es-MX" sz="1200" u="none" dirty="0"/>
          </a:p>
          <a:p>
            <a:pPr marL="495300" indent="-495300" eaLnBrk="0" hangingPunct="0">
              <a:lnSpc>
                <a:spcPct val="90000"/>
              </a:lnSpc>
              <a:spcBef>
                <a:spcPct val="20000"/>
              </a:spcBef>
              <a:buClr>
                <a:srgbClr val="FF0000"/>
              </a:buClr>
              <a:buFont typeface="Wingdings" pitchFamily="2" charset="2"/>
              <a:buBlip>
                <a:blip r:embed="rId8"/>
              </a:buBlip>
            </a:pPr>
            <a:r>
              <a:rPr lang="es-MX" sz="1200" b="1" u="none" dirty="0"/>
              <a:t>Incrementar a 125 investigadores la plantilla en el SNI </a:t>
            </a:r>
            <a:r>
              <a:rPr lang="es-MX" sz="1200" u="none" dirty="0"/>
              <a:t>. Actualmente el 79%  (119) del total de investigadores del INSP son miembros del SNI.</a:t>
            </a:r>
          </a:p>
          <a:p>
            <a:pPr marL="495300" indent="-495300" eaLnBrk="0" hangingPunct="0">
              <a:lnSpc>
                <a:spcPct val="90000"/>
              </a:lnSpc>
              <a:spcBef>
                <a:spcPct val="20000"/>
              </a:spcBef>
              <a:buClr>
                <a:srgbClr val="FF0000"/>
              </a:buClr>
              <a:buFont typeface="Wingdings" pitchFamily="2" charset="2"/>
              <a:buNone/>
            </a:pPr>
            <a:endParaRPr lang="es-MX" sz="1200" u="none" dirty="0"/>
          </a:p>
          <a:p>
            <a:pPr marL="495300" indent="-495300" eaLnBrk="0" hangingPunct="0">
              <a:lnSpc>
                <a:spcPct val="90000"/>
              </a:lnSpc>
              <a:spcBef>
                <a:spcPct val="20000"/>
              </a:spcBef>
              <a:buClr>
                <a:srgbClr val="FF0000"/>
              </a:buClr>
              <a:buFont typeface="Wingdings" pitchFamily="2" charset="2"/>
              <a:buBlip>
                <a:blip r:embed="rId8"/>
              </a:buBlip>
            </a:pPr>
            <a:r>
              <a:rPr lang="es-MX" sz="1200" u="none" dirty="0"/>
              <a:t>Fortalecer el uso de la herramienta </a:t>
            </a:r>
            <a:r>
              <a:rPr lang="es-MX" sz="1200" u="none" dirty="0" err="1"/>
              <a:t>Balanced</a:t>
            </a:r>
            <a:r>
              <a:rPr lang="es-MX" sz="1200" u="none" dirty="0"/>
              <a:t> </a:t>
            </a:r>
            <a:r>
              <a:rPr lang="es-MX" sz="1200" u="none" dirty="0" err="1"/>
              <a:t>Scorecard</a:t>
            </a:r>
            <a:r>
              <a:rPr lang="es-MX" sz="1200" u="none" dirty="0"/>
              <a:t> con la </a:t>
            </a:r>
            <a:r>
              <a:rPr lang="es-MX" sz="1200" b="1" i="1" u="none" dirty="0"/>
              <a:t>actualización de los mapas estratégicos </a:t>
            </a:r>
            <a:r>
              <a:rPr lang="es-MX" sz="1200" u="none" dirty="0"/>
              <a:t>de las 15 LIM </a:t>
            </a:r>
            <a:r>
              <a:rPr lang="es-MX" sz="1200" b="1" i="1" u="none" dirty="0"/>
              <a:t>y elaboración de  mapas de las 3 </a:t>
            </a:r>
            <a:r>
              <a:rPr lang="es-MX" sz="1200" b="1" i="1" u="none" dirty="0" err="1"/>
              <a:t>protolíneas</a:t>
            </a:r>
            <a:r>
              <a:rPr lang="es-MX" sz="1200" b="1" i="1" u="none" dirty="0"/>
              <a:t>, </a:t>
            </a:r>
            <a:r>
              <a:rPr lang="es-ES_tradnl" sz="1200" u="none" dirty="0"/>
              <a:t>con sus respectivas estrategias, objetivos, metas y planes orientados a lograr la misión y la visión institucional. </a:t>
            </a:r>
          </a:p>
          <a:p>
            <a:pPr marL="495300" indent="-495300" eaLnBrk="0" hangingPunct="0">
              <a:lnSpc>
                <a:spcPct val="90000"/>
              </a:lnSpc>
              <a:spcBef>
                <a:spcPct val="20000"/>
              </a:spcBef>
              <a:buClr>
                <a:srgbClr val="FF0000"/>
              </a:buClr>
              <a:buFont typeface="Wingdings" pitchFamily="2" charset="2"/>
              <a:buNone/>
            </a:pPr>
            <a:endParaRPr lang="es-ES_tradnl" sz="1200" u="none" dirty="0"/>
          </a:p>
          <a:p>
            <a:pPr marL="495300" indent="-495300" eaLnBrk="0" hangingPunct="0">
              <a:lnSpc>
                <a:spcPct val="90000"/>
              </a:lnSpc>
              <a:spcBef>
                <a:spcPct val="20000"/>
              </a:spcBef>
              <a:buClr>
                <a:srgbClr val="FF0000"/>
              </a:buClr>
              <a:buFont typeface="Wingdings" pitchFamily="2" charset="2"/>
              <a:buBlip>
                <a:blip r:embed="rId8"/>
              </a:buBlip>
            </a:pPr>
            <a:r>
              <a:rPr lang="es-ES_tradnl" sz="1200" b="1" u="none" dirty="0"/>
              <a:t>Manual para la práctica de las relaciones con los grupos de interés</a:t>
            </a:r>
            <a:r>
              <a:rPr lang="es-ES_tradnl" sz="1200" u="none" dirty="0"/>
              <a:t> </a:t>
            </a:r>
            <a:r>
              <a:rPr lang="es-ES_tradnl" sz="1200" b="1" u="none" dirty="0"/>
              <a:t>(</a:t>
            </a:r>
            <a:r>
              <a:rPr lang="es-ES_tradnl" sz="1200" b="1" u="none" dirty="0" err="1"/>
              <a:t>stakeholders</a:t>
            </a:r>
            <a:r>
              <a:rPr lang="es-ES_tradnl" sz="1200" b="1" u="none" dirty="0"/>
              <a:t>),</a:t>
            </a:r>
            <a:r>
              <a:rPr lang="es-ES_tradnl" sz="1200" u="none" dirty="0"/>
              <a:t> dirigido a los diversos clientes de las </a:t>
            </a:r>
            <a:r>
              <a:rPr lang="es-ES_tradnl" sz="1200" u="none" dirty="0" err="1"/>
              <a:t>LIM’s</a:t>
            </a:r>
            <a:r>
              <a:rPr lang="es-ES_tradnl" sz="1200" u="none" dirty="0"/>
              <a:t>.</a:t>
            </a:r>
          </a:p>
          <a:p>
            <a:pPr marL="495300" indent="-495300" eaLnBrk="0" hangingPunct="0">
              <a:lnSpc>
                <a:spcPct val="90000"/>
              </a:lnSpc>
              <a:spcBef>
                <a:spcPct val="20000"/>
              </a:spcBef>
              <a:buClr>
                <a:srgbClr val="FF0000"/>
              </a:buClr>
              <a:buFont typeface="Wingdings" pitchFamily="2" charset="2"/>
              <a:buBlip>
                <a:blip r:embed="rId8"/>
              </a:buBlip>
            </a:pPr>
            <a:endParaRPr lang="es-ES" sz="1200" u="none"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7" name="Picture 6"/>
          <p:cNvPicPr>
            <a:picLocks noChangeAspect="1" noChangeArrowheads="1"/>
          </p:cNvPicPr>
          <p:nvPr/>
        </p:nvPicPr>
        <p:blipFill>
          <a:blip r:embed="rId2" cstate="print"/>
          <a:srcRect/>
          <a:stretch>
            <a:fillRect/>
          </a:stretch>
        </p:blipFill>
        <p:spPr bwMode="auto">
          <a:xfrm>
            <a:off x="6281738" y="4249738"/>
            <a:ext cx="2628900" cy="1963737"/>
          </a:xfrm>
          <a:prstGeom prst="rect">
            <a:avLst/>
          </a:prstGeom>
          <a:noFill/>
          <a:ln w="9525">
            <a:noFill/>
            <a:miter lim="800000"/>
            <a:headEnd/>
            <a:tailEnd/>
          </a:ln>
        </p:spPr>
      </p:pic>
      <p:sp>
        <p:nvSpPr>
          <p:cNvPr id="39938" name="Rectangle 2"/>
          <p:cNvSpPr>
            <a:spLocks noGrp="1" noChangeArrowheads="1"/>
          </p:cNvSpPr>
          <p:nvPr>
            <p:ph type="title" idx="4294967295"/>
          </p:nvPr>
        </p:nvSpPr>
        <p:spPr>
          <a:xfrm>
            <a:off x="0" y="179388"/>
            <a:ext cx="8339138" cy="673100"/>
          </a:xfrm>
        </p:spPr>
        <p:txBody>
          <a:bodyPr/>
          <a:lstStyle/>
          <a:p>
            <a:pPr algn="ctr"/>
            <a:r>
              <a:rPr lang="es-ES" sz="2600" smtClean="0"/>
              <a:t>Enseñanza: Acciones  2010 en </a:t>
            </a:r>
            <a:br>
              <a:rPr lang="es-ES" sz="2600" smtClean="0"/>
            </a:br>
            <a:r>
              <a:rPr lang="es-ES" sz="2600" smtClean="0"/>
              <a:t>el Programa Académico</a:t>
            </a:r>
          </a:p>
        </p:txBody>
      </p:sp>
      <p:sp>
        <p:nvSpPr>
          <p:cNvPr id="39939" name="Rectangle 3"/>
          <p:cNvSpPr>
            <a:spLocks noGrp="1" noChangeArrowheads="1"/>
          </p:cNvSpPr>
          <p:nvPr>
            <p:ph type="body" idx="4294967295"/>
          </p:nvPr>
        </p:nvSpPr>
        <p:spPr>
          <a:xfrm>
            <a:off x="188913" y="1041400"/>
            <a:ext cx="4502150" cy="5121275"/>
          </a:xfrm>
          <a:solidFill>
            <a:schemeClr val="accent1"/>
          </a:solidFill>
        </p:spPr>
        <p:txBody>
          <a:bodyPr/>
          <a:lstStyle/>
          <a:p>
            <a:pPr marL="495300" indent="-495300">
              <a:lnSpc>
                <a:spcPct val="90000"/>
              </a:lnSpc>
              <a:buFont typeface="Wingdings" pitchFamily="2" charset="2"/>
              <a:buNone/>
            </a:pPr>
            <a:endParaRPr lang="es-ES" sz="900" b="1" smtClean="0"/>
          </a:p>
          <a:p>
            <a:pPr marL="495300" indent="-495300" algn="ctr">
              <a:lnSpc>
                <a:spcPct val="90000"/>
              </a:lnSpc>
              <a:buFont typeface="Wingdings" pitchFamily="2" charset="2"/>
              <a:buNone/>
            </a:pPr>
            <a:r>
              <a:rPr lang="es-ES" b="1" smtClean="0"/>
              <a:t>Maestría en Salud Pública</a:t>
            </a:r>
          </a:p>
          <a:p>
            <a:pPr marL="495300" indent="-495300">
              <a:lnSpc>
                <a:spcPct val="90000"/>
              </a:lnSpc>
              <a:buFont typeface="Wingdings" pitchFamily="2" charset="2"/>
              <a:buNone/>
            </a:pPr>
            <a:endParaRPr lang="es-ES" sz="1000" b="1" smtClean="0"/>
          </a:p>
          <a:p>
            <a:pPr marL="914400" lvl="1" indent="-457200">
              <a:lnSpc>
                <a:spcPct val="90000"/>
              </a:lnSpc>
              <a:buClr>
                <a:schemeClr val="accent2"/>
              </a:buClr>
            </a:pPr>
            <a:r>
              <a:rPr lang="es-ES" sz="2000" smtClean="0"/>
              <a:t>Evaluación de resultados en las diferentes modalidades.</a:t>
            </a:r>
          </a:p>
          <a:p>
            <a:pPr marL="914400" lvl="1" indent="-457200">
              <a:lnSpc>
                <a:spcPct val="90000"/>
              </a:lnSpc>
              <a:buClr>
                <a:schemeClr val="accent2"/>
              </a:buClr>
            </a:pPr>
            <a:endParaRPr lang="es-ES" sz="2000" smtClean="0"/>
          </a:p>
          <a:p>
            <a:pPr marL="914400" lvl="1" indent="-457200">
              <a:lnSpc>
                <a:spcPct val="90000"/>
              </a:lnSpc>
              <a:buClr>
                <a:schemeClr val="accent2"/>
              </a:buClr>
            </a:pPr>
            <a:r>
              <a:rPr lang="es-ES" sz="2000" smtClean="0"/>
              <a:t>Actualización de las UD.</a:t>
            </a:r>
          </a:p>
          <a:p>
            <a:pPr marL="914400" lvl="1" indent="-457200">
              <a:lnSpc>
                <a:spcPct val="90000"/>
              </a:lnSpc>
              <a:buClr>
                <a:schemeClr val="accent2"/>
              </a:buClr>
            </a:pPr>
            <a:endParaRPr lang="es-ES" sz="2000" smtClean="0"/>
          </a:p>
          <a:p>
            <a:pPr marL="914400" lvl="1" indent="-457200">
              <a:lnSpc>
                <a:spcPct val="90000"/>
              </a:lnSpc>
              <a:buClr>
                <a:schemeClr val="accent2"/>
              </a:buClr>
            </a:pPr>
            <a:r>
              <a:rPr lang="es-ES" sz="2000" smtClean="0"/>
              <a:t>Reestructuración de la práctica comunitaria como Unidad Integradora.</a:t>
            </a:r>
          </a:p>
          <a:p>
            <a:pPr marL="914400" lvl="1" indent="-457200">
              <a:lnSpc>
                <a:spcPct val="90000"/>
              </a:lnSpc>
              <a:buClr>
                <a:schemeClr val="accent2"/>
              </a:buClr>
              <a:buFontTx/>
              <a:buNone/>
            </a:pPr>
            <a:endParaRPr lang="es-ES" sz="2000" smtClean="0"/>
          </a:p>
          <a:p>
            <a:pPr marL="914400" lvl="1" indent="-457200">
              <a:lnSpc>
                <a:spcPct val="90000"/>
              </a:lnSpc>
              <a:buClr>
                <a:schemeClr val="accent2"/>
              </a:buClr>
            </a:pPr>
            <a:r>
              <a:rPr lang="es-ES" sz="2000" smtClean="0"/>
              <a:t>Selección de 10 alumnos con los  mejores promedios para presentar el examen de certificación ante la ASPH.</a:t>
            </a:r>
          </a:p>
        </p:txBody>
      </p:sp>
      <p:pic>
        <p:nvPicPr>
          <p:cNvPr id="39940" name="Picture 4"/>
          <p:cNvPicPr>
            <a:picLocks noChangeAspect="1" noChangeArrowheads="1"/>
          </p:cNvPicPr>
          <p:nvPr/>
        </p:nvPicPr>
        <p:blipFill>
          <a:blip r:embed="rId3" cstate="print"/>
          <a:srcRect/>
          <a:stretch>
            <a:fillRect/>
          </a:stretch>
        </p:blipFill>
        <p:spPr bwMode="auto">
          <a:xfrm>
            <a:off x="6253163" y="1076325"/>
            <a:ext cx="2632075" cy="1927225"/>
          </a:xfrm>
          <a:prstGeom prst="rect">
            <a:avLst/>
          </a:prstGeom>
          <a:noFill/>
          <a:ln w="9525">
            <a:noFill/>
            <a:miter lim="800000"/>
            <a:headEnd/>
            <a:tailEnd/>
          </a:ln>
        </p:spPr>
      </p:pic>
      <p:pic>
        <p:nvPicPr>
          <p:cNvPr id="39941" name="Picture 7"/>
          <p:cNvPicPr>
            <a:picLocks noChangeAspect="1" noChangeArrowheads="1"/>
          </p:cNvPicPr>
          <p:nvPr/>
        </p:nvPicPr>
        <p:blipFill>
          <a:blip r:embed="rId4" cstate="print"/>
          <a:srcRect/>
          <a:stretch>
            <a:fillRect/>
          </a:stretch>
        </p:blipFill>
        <p:spPr bwMode="auto">
          <a:xfrm>
            <a:off x="5045075" y="2774950"/>
            <a:ext cx="2428875" cy="17541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Rectangle 2"/>
          <p:cNvSpPr>
            <a:spLocks noGrp="1" noChangeArrowheads="1"/>
          </p:cNvSpPr>
          <p:nvPr>
            <p:ph type="title" idx="4294967295"/>
          </p:nvPr>
        </p:nvSpPr>
        <p:spPr>
          <a:xfrm>
            <a:off x="0" y="174625"/>
            <a:ext cx="8339138" cy="673100"/>
          </a:xfrm>
        </p:spPr>
        <p:txBody>
          <a:bodyPr/>
          <a:lstStyle/>
          <a:p>
            <a:pPr algn="ctr"/>
            <a:r>
              <a:rPr lang="es-ES" sz="2600" smtClean="0"/>
              <a:t>Enseñanza: Acciones  2010 en </a:t>
            </a:r>
            <a:br>
              <a:rPr lang="es-ES" sz="2600" smtClean="0"/>
            </a:br>
            <a:r>
              <a:rPr lang="es-ES" sz="2600" smtClean="0"/>
              <a:t>el Programa Académico</a:t>
            </a:r>
          </a:p>
        </p:txBody>
      </p:sp>
      <p:sp>
        <p:nvSpPr>
          <p:cNvPr id="40962" name="Rectangle 3"/>
          <p:cNvSpPr>
            <a:spLocks noGrp="1" noChangeArrowheads="1"/>
          </p:cNvSpPr>
          <p:nvPr>
            <p:ph type="body" idx="4294967295"/>
          </p:nvPr>
        </p:nvSpPr>
        <p:spPr>
          <a:xfrm>
            <a:off x="4376738" y="1108075"/>
            <a:ext cx="4519612" cy="2524125"/>
          </a:xfrm>
          <a:solidFill>
            <a:schemeClr val="accent1"/>
          </a:solidFill>
        </p:spPr>
        <p:txBody>
          <a:bodyPr/>
          <a:lstStyle/>
          <a:p>
            <a:pPr>
              <a:lnSpc>
                <a:spcPct val="90000"/>
              </a:lnSpc>
              <a:buFont typeface="Wingdings" pitchFamily="2" charset="2"/>
              <a:buBlip>
                <a:blip r:embed="rId2"/>
              </a:buBlip>
            </a:pPr>
            <a:r>
              <a:rPr lang="es-ES" sz="2000" smtClean="0"/>
              <a:t>Sistema de evaluación de calidad  del Programa Académico para conocer el grado de satisfacción de los alumnos.</a:t>
            </a:r>
          </a:p>
          <a:p>
            <a:pPr>
              <a:lnSpc>
                <a:spcPct val="90000"/>
              </a:lnSpc>
              <a:buFont typeface="Wingdings" pitchFamily="2" charset="2"/>
              <a:buBlip>
                <a:blip r:embed="rId2"/>
              </a:buBlip>
            </a:pPr>
            <a:r>
              <a:rPr lang="es-ES" sz="2000" smtClean="0"/>
              <a:t>Promoción de los programas de posgrado para lograr un 10% de incremento en el número de aspirantes.</a:t>
            </a:r>
          </a:p>
        </p:txBody>
      </p:sp>
      <p:pic>
        <p:nvPicPr>
          <p:cNvPr id="40963" name="Picture 4"/>
          <p:cNvPicPr>
            <a:picLocks noChangeAspect="1" noChangeArrowheads="1"/>
          </p:cNvPicPr>
          <p:nvPr/>
        </p:nvPicPr>
        <p:blipFill>
          <a:blip r:embed="rId3" cstate="print"/>
          <a:srcRect/>
          <a:stretch>
            <a:fillRect/>
          </a:stretch>
        </p:blipFill>
        <p:spPr bwMode="auto">
          <a:xfrm>
            <a:off x="4387850" y="3846513"/>
            <a:ext cx="4624388" cy="2209800"/>
          </a:xfrm>
          <a:prstGeom prst="rect">
            <a:avLst/>
          </a:prstGeom>
          <a:noFill/>
          <a:ln w="9525">
            <a:noFill/>
            <a:miter lim="800000"/>
            <a:headEnd/>
            <a:tailEnd/>
          </a:ln>
        </p:spPr>
      </p:pic>
      <p:sp>
        <p:nvSpPr>
          <p:cNvPr id="40964" name="Rectangle 6"/>
          <p:cNvSpPr>
            <a:spLocks noChangeArrowheads="1"/>
          </p:cNvSpPr>
          <p:nvPr/>
        </p:nvSpPr>
        <p:spPr bwMode="auto">
          <a:xfrm>
            <a:off x="290513" y="3865563"/>
            <a:ext cx="3838575" cy="2405062"/>
          </a:xfrm>
          <a:prstGeom prst="rect">
            <a:avLst/>
          </a:prstGeom>
          <a:solidFill>
            <a:schemeClr val="accent1"/>
          </a:solidFill>
          <a:ln w="9525">
            <a:noFill/>
            <a:miter lim="800000"/>
            <a:headEnd/>
            <a:tailEnd/>
          </a:ln>
          <a:effectLst>
            <a:prstShdw prst="shdw17" dist="17961" dir="2700000">
              <a:srgbClr val="708688"/>
            </a:prstShdw>
          </a:effectLst>
        </p:spPr>
        <p:txBody>
          <a:bodyPr>
            <a:spAutoFit/>
          </a:bodyPr>
          <a:lstStyle/>
          <a:p>
            <a:pPr eaLnBrk="0" hangingPunct="0">
              <a:lnSpc>
                <a:spcPct val="90000"/>
              </a:lnSpc>
              <a:spcBef>
                <a:spcPct val="20000"/>
              </a:spcBef>
              <a:buClr>
                <a:srgbClr val="FF0000"/>
              </a:buClr>
              <a:buFont typeface="Wingdings" pitchFamily="2" charset="2"/>
              <a:buNone/>
            </a:pPr>
            <a:endParaRPr lang="es-ES" sz="1000" u="none"/>
          </a:p>
          <a:p>
            <a:pPr eaLnBrk="0" hangingPunct="0">
              <a:lnSpc>
                <a:spcPct val="90000"/>
              </a:lnSpc>
              <a:spcBef>
                <a:spcPct val="20000"/>
              </a:spcBef>
              <a:buClr>
                <a:srgbClr val="FF0000"/>
              </a:buClr>
              <a:buFont typeface="Wingdings" pitchFamily="2" charset="2"/>
              <a:buBlip>
                <a:blip r:embed="rId2"/>
              </a:buBlip>
            </a:pPr>
            <a:r>
              <a:rPr lang="es-ES" sz="2000" u="none"/>
              <a:t> Fortalecimiento del programa      </a:t>
            </a:r>
          </a:p>
          <a:p>
            <a:pPr eaLnBrk="0" hangingPunct="0">
              <a:lnSpc>
                <a:spcPct val="90000"/>
              </a:lnSpc>
              <a:spcBef>
                <a:spcPct val="20000"/>
              </a:spcBef>
              <a:buClr>
                <a:srgbClr val="FF0000"/>
              </a:buClr>
              <a:buFont typeface="Wingdings" pitchFamily="2" charset="2"/>
              <a:buNone/>
            </a:pPr>
            <a:r>
              <a:rPr lang="es-ES" sz="2000" u="none"/>
              <a:t>   de vinculación con egresados.</a:t>
            </a:r>
          </a:p>
          <a:p>
            <a:pPr eaLnBrk="0" hangingPunct="0">
              <a:lnSpc>
                <a:spcPct val="90000"/>
              </a:lnSpc>
              <a:spcBef>
                <a:spcPct val="20000"/>
              </a:spcBef>
              <a:buClr>
                <a:srgbClr val="FF0000"/>
              </a:buClr>
              <a:buFont typeface="Wingdings" pitchFamily="2" charset="2"/>
              <a:buNone/>
            </a:pPr>
            <a:endParaRPr lang="es-ES" sz="2000" u="none"/>
          </a:p>
          <a:p>
            <a:pPr eaLnBrk="0" hangingPunct="0">
              <a:lnSpc>
                <a:spcPct val="90000"/>
              </a:lnSpc>
              <a:spcBef>
                <a:spcPct val="20000"/>
              </a:spcBef>
              <a:buClr>
                <a:srgbClr val="FF0000"/>
              </a:buClr>
              <a:buFont typeface="Wingdings" pitchFamily="2" charset="2"/>
              <a:buBlip>
                <a:blip r:embed="rId2"/>
              </a:buBlip>
            </a:pPr>
            <a:r>
              <a:rPr lang="es-ES" sz="2000" u="none"/>
              <a:t> Sistematización de los  </a:t>
            </a:r>
          </a:p>
          <a:p>
            <a:pPr eaLnBrk="0" hangingPunct="0">
              <a:lnSpc>
                <a:spcPct val="90000"/>
              </a:lnSpc>
              <a:spcBef>
                <a:spcPct val="20000"/>
              </a:spcBef>
              <a:buClr>
                <a:srgbClr val="FF0000"/>
              </a:buClr>
              <a:buFont typeface="Wingdings" pitchFamily="2" charset="2"/>
              <a:buNone/>
            </a:pPr>
            <a:r>
              <a:rPr lang="es-ES" sz="2000" u="none"/>
              <a:t>    procesos académico-  </a:t>
            </a:r>
          </a:p>
          <a:p>
            <a:pPr eaLnBrk="0" hangingPunct="0">
              <a:lnSpc>
                <a:spcPct val="90000"/>
              </a:lnSpc>
              <a:spcBef>
                <a:spcPct val="20000"/>
              </a:spcBef>
              <a:buClr>
                <a:srgbClr val="FF0000"/>
              </a:buClr>
              <a:buFont typeface="Wingdings" pitchFamily="2" charset="2"/>
              <a:buNone/>
            </a:pPr>
            <a:r>
              <a:rPr lang="es-ES" sz="2000" u="none"/>
              <a:t>    administrativos. </a:t>
            </a:r>
          </a:p>
          <a:p>
            <a:pPr eaLnBrk="0" hangingPunct="0">
              <a:lnSpc>
                <a:spcPct val="90000"/>
              </a:lnSpc>
              <a:spcBef>
                <a:spcPct val="20000"/>
              </a:spcBef>
              <a:buClr>
                <a:srgbClr val="FF0000"/>
              </a:buClr>
              <a:buFont typeface="Wingdings" pitchFamily="2" charset="2"/>
              <a:buNone/>
            </a:pPr>
            <a:endParaRPr lang="es-ES" sz="1000" u="none"/>
          </a:p>
        </p:txBody>
      </p:sp>
      <p:pic>
        <p:nvPicPr>
          <p:cNvPr id="40965" name="Picture 9" descr="204-durante el programa academico"/>
          <p:cNvPicPr>
            <a:picLocks noChangeAspect="1" noChangeArrowheads="1"/>
          </p:cNvPicPr>
          <p:nvPr/>
        </p:nvPicPr>
        <p:blipFill>
          <a:blip r:embed="rId4" cstate="print"/>
          <a:srcRect/>
          <a:stretch>
            <a:fillRect/>
          </a:stretch>
        </p:blipFill>
        <p:spPr bwMode="auto">
          <a:xfrm>
            <a:off x="217488" y="1087438"/>
            <a:ext cx="3938587" cy="252571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Rectangle 2"/>
          <p:cNvSpPr>
            <a:spLocks noGrp="1" noChangeArrowheads="1"/>
          </p:cNvSpPr>
          <p:nvPr>
            <p:ph type="title" idx="4294967295"/>
          </p:nvPr>
        </p:nvSpPr>
        <p:spPr>
          <a:xfrm>
            <a:off x="0" y="174625"/>
            <a:ext cx="8339138" cy="673100"/>
          </a:xfrm>
        </p:spPr>
        <p:txBody>
          <a:bodyPr/>
          <a:lstStyle/>
          <a:p>
            <a:pPr algn="ctr"/>
            <a:r>
              <a:rPr lang="es-ES" sz="2600" smtClean="0"/>
              <a:t>Enseñanza: Acciones  2010 en </a:t>
            </a:r>
            <a:br>
              <a:rPr lang="es-ES" sz="2600" smtClean="0"/>
            </a:br>
            <a:r>
              <a:rPr lang="es-ES" sz="2600" smtClean="0"/>
              <a:t>el Programa Académico</a:t>
            </a:r>
          </a:p>
        </p:txBody>
      </p:sp>
      <p:sp>
        <p:nvSpPr>
          <p:cNvPr id="57346" name="Rectangle 3"/>
          <p:cNvSpPr>
            <a:spLocks noGrp="1" noChangeArrowheads="1"/>
          </p:cNvSpPr>
          <p:nvPr>
            <p:ph type="body" idx="4294967295"/>
          </p:nvPr>
        </p:nvSpPr>
        <p:spPr>
          <a:xfrm>
            <a:off x="446088" y="1163638"/>
            <a:ext cx="4256087" cy="2289175"/>
          </a:xfrm>
          <a:solidFill>
            <a:schemeClr val="accent1"/>
          </a:solidFill>
        </p:spPr>
        <p:txBody>
          <a:bodyPr/>
          <a:lstStyle/>
          <a:p>
            <a:pPr>
              <a:buFont typeface="Wingdings" pitchFamily="2" charset="2"/>
              <a:buNone/>
            </a:pPr>
            <a:endParaRPr lang="es-ES" sz="2400" smtClean="0"/>
          </a:p>
          <a:p>
            <a:pPr>
              <a:buFont typeface="Wingdings" pitchFamily="2" charset="2"/>
              <a:buBlip>
                <a:blip r:embed="rId2"/>
              </a:buBlip>
            </a:pPr>
            <a:r>
              <a:rPr lang="es-ES" sz="2400" smtClean="0"/>
              <a:t>Capacitación permanente para la Planta Docente.</a:t>
            </a:r>
          </a:p>
          <a:p>
            <a:pPr>
              <a:buFont typeface="Wingdings" pitchFamily="2" charset="2"/>
              <a:buNone/>
            </a:pPr>
            <a:endParaRPr lang="es-ES" sz="2400" smtClean="0"/>
          </a:p>
          <a:p>
            <a:pPr>
              <a:buFont typeface="Wingdings" pitchFamily="2" charset="2"/>
              <a:buNone/>
            </a:pPr>
            <a:endParaRPr lang="es-ES" sz="2400" smtClean="0"/>
          </a:p>
        </p:txBody>
      </p:sp>
      <p:pic>
        <p:nvPicPr>
          <p:cNvPr id="57347" name="Picture 5" descr="241-estudiantes y doscentes en el curso de verano"/>
          <p:cNvPicPr>
            <a:picLocks noChangeAspect="1" noChangeArrowheads="1"/>
          </p:cNvPicPr>
          <p:nvPr/>
        </p:nvPicPr>
        <p:blipFill>
          <a:blip r:embed="rId3" cstate="print"/>
          <a:srcRect/>
          <a:stretch>
            <a:fillRect/>
          </a:stretch>
        </p:blipFill>
        <p:spPr bwMode="auto">
          <a:xfrm>
            <a:off x="5259388" y="1177925"/>
            <a:ext cx="3362325" cy="2259013"/>
          </a:xfrm>
          <a:prstGeom prst="rect">
            <a:avLst/>
          </a:prstGeom>
          <a:noFill/>
          <a:ln w="9525">
            <a:noFill/>
            <a:miter lim="800000"/>
            <a:headEnd/>
            <a:tailEnd/>
          </a:ln>
        </p:spPr>
      </p:pic>
      <p:sp>
        <p:nvSpPr>
          <p:cNvPr id="57348" name="Text Box 7"/>
          <p:cNvSpPr txBox="1">
            <a:spLocks noChangeArrowheads="1"/>
          </p:cNvSpPr>
          <p:nvPr/>
        </p:nvSpPr>
        <p:spPr bwMode="auto">
          <a:xfrm>
            <a:off x="5275263" y="3748088"/>
            <a:ext cx="3360737" cy="2411412"/>
          </a:xfrm>
          <a:prstGeom prst="rect">
            <a:avLst/>
          </a:prstGeom>
          <a:solidFill>
            <a:schemeClr val="accent1"/>
          </a:solidFill>
          <a:ln w="9525">
            <a:noFill/>
            <a:miter lim="800000"/>
            <a:headEnd/>
            <a:tailEnd/>
          </a:ln>
          <a:effectLst>
            <a:prstShdw prst="shdw17" dist="17961" dir="2700000">
              <a:srgbClr val="708688"/>
            </a:prstShdw>
          </a:effectLst>
        </p:spPr>
        <p:txBody>
          <a:bodyPr>
            <a:spAutoFit/>
          </a:bodyPr>
          <a:lstStyle/>
          <a:p>
            <a:pPr eaLnBrk="0" hangingPunct="0">
              <a:spcBef>
                <a:spcPct val="20000"/>
              </a:spcBef>
              <a:buClr>
                <a:srgbClr val="FF0000"/>
              </a:buClr>
              <a:buFont typeface="Wingdings" pitchFamily="2" charset="2"/>
              <a:buNone/>
            </a:pPr>
            <a:endParaRPr lang="es-ES" sz="1400" u="none"/>
          </a:p>
          <a:p>
            <a:pPr eaLnBrk="0" hangingPunct="0">
              <a:spcBef>
                <a:spcPct val="20000"/>
              </a:spcBef>
              <a:buClr>
                <a:srgbClr val="FF0000"/>
              </a:buClr>
              <a:buFont typeface="Wingdings" pitchFamily="2" charset="2"/>
              <a:buBlip>
                <a:blip r:embed="rId2"/>
              </a:buBlip>
            </a:pPr>
            <a:r>
              <a:rPr lang="es-ES" sz="2200" u="none"/>
              <a:t> Consolidación de la matrícula y mejorar las tasas de graduación de todos los programas y cohortes.</a:t>
            </a:r>
          </a:p>
          <a:p>
            <a:pPr eaLnBrk="0" hangingPunct="0">
              <a:spcBef>
                <a:spcPct val="20000"/>
              </a:spcBef>
              <a:buClr>
                <a:srgbClr val="FF0000"/>
              </a:buClr>
              <a:buFont typeface="Wingdings" pitchFamily="2" charset="2"/>
              <a:buNone/>
            </a:pPr>
            <a:endParaRPr lang="es-ES" sz="2000"/>
          </a:p>
        </p:txBody>
      </p:sp>
      <p:pic>
        <p:nvPicPr>
          <p:cNvPr id="57349" name="Picture 8" descr="245-generación 2007 de estuidiantes"/>
          <p:cNvPicPr>
            <a:picLocks noChangeAspect="1" noChangeArrowheads="1"/>
          </p:cNvPicPr>
          <p:nvPr/>
        </p:nvPicPr>
        <p:blipFill>
          <a:blip r:embed="rId4" cstate="print"/>
          <a:srcRect/>
          <a:stretch>
            <a:fillRect/>
          </a:stretch>
        </p:blipFill>
        <p:spPr bwMode="auto">
          <a:xfrm>
            <a:off x="392113" y="3709988"/>
            <a:ext cx="4337050" cy="245268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Rectangle 2"/>
          <p:cNvSpPr>
            <a:spLocks noGrp="1" noChangeArrowheads="1"/>
          </p:cNvSpPr>
          <p:nvPr>
            <p:ph type="title" idx="4294967295"/>
          </p:nvPr>
        </p:nvSpPr>
        <p:spPr/>
        <p:txBody>
          <a:bodyPr/>
          <a:lstStyle/>
          <a:p>
            <a:pPr algn="ctr"/>
            <a:r>
              <a:rPr lang="es-ES" sz="2600" smtClean="0"/>
              <a:t>Enseñanza: Acciones  2010 en el </a:t>
            </a:r>
            <a:br>
              <a:rPr lang="es-ES" sz="2600" smtClean="0"/>
            </a:br>
            <a:r>
              <a:rPr lang="es-ES" sz="2600" smtClean="0"/>
              <a:t>Programa de Educación Continua</a:t>
            </a:r>
          </a:p>
        </p:txBody>
      </p:sp>
      <p:sp>
        <p:nvSpPr>
          <p:cNvPr id="43010" name="Rectangle 3"/>
          <p:cNvSpPr>
            <a:spLocks noGrp="1" noChangeArrowheads="1"/>
          </p:cNvSpPr>
          <p:nvPr>
            <p:ph type="body" idx="4294967295"/>
          </p:nvPr>
        </p:nvSpPr>
        <p:spPr>
          <a:xfrm>
            <a:off x="231775" y="1268413"/>
            <a:ext cx="5327650" cy="4886325"/>
          </a:xfrm>
          <a:solidFill>
            <a:schemeClr val="accent1"/>
          </a:solidFill>
        </p:spPr>
        <p:txBody>
          <a:bodyPr/>
          <a:lstStyle/>
          <a:p>
            <a:pPr>
              <a:lnSpc>
                <a:spcPct val="90000"/>
              </a:lnSpc>
              <a:buFont typeface="Wingdings" pitchFamily="2" charset="2"/>
              <a:buBlip>
                <a:blip r:embed="rId2"/>
              </a:buBlip>
            </a:pPr>
            <a:r>
              <a:rPr lang="es-ES" sz="2200" smtClean="0"/>
              <a:t>Diseño de un instrumento para la evaluación de satisfacción del usuario para aplicarlo al finalizar cursos y diplomados.</a:t>
            </a:r>
          </a:p>
          <a:p>
            <a:pPr>
              <a:lnSpc>
                <a:spcPct val="90000"/>
              </a:lnSpc>
              <a:buFont typeface="Wingdings" pitchFamily="2" charset="2"/>
              <a:buBlip>
                <a:blip r:embed="rId2"/>
              </a:buBlip>
            </a:pPr>
            <a:r>
              <a:rPr lang="es-ES" sz="2200" smtClean="0"/>
              <a:t>Continuar la operación del programa de capacitación y actualización en las 3 sedes.</a:t>
            </a:r>
          </a:p>
          <a:p>
            <a:pPr>
              <a:lnSpc>
                <a:spcPct val="90000"/>
              </a:lnSpc>
              <a:buFont typeface="Wingdings" pitchFamily="2" charset="2"/>
              <a:buBlip>
                <a:blip r:embed="rId2"/>
              </a:buBlip>
            </a:pPr>
            <a:r>
              <a:rPr lang="es-ES" sz="2200" smtClean="0"/>
              <a:t>Diseño de 5 programas de docencia en modalidad virtual.</a:t>
            </a:r>
          </a:p>
          <a:p>
            <a:pPr>
              <a:lnSpc>
                <a:spcPct val="90000"/>
              </a:lnSpc>
              <a:buFont typeface="Wingdings" pitchFamily="2" charset="2"/>
              <a:buBlip>
                <a:blip r:embed="rId2"/>
              </a:buBlip>
            </a:pPr>
            <a:r>
              <a:rPr lang="es-ES" sz="2200" smtClean="0"/>
              <a:t>Reforzar las estrategias de comunicación sobre derechos de autor.</a:t>
            </a:r>
          </a:p>
          <a:p>
            <a:pPr>
              <a:lnSpc>
                <a:spcPct val="90000"/>
              </a:lnSpc>
              <a:buFont typeface="Wingdings" pitchFamily="2" charset="2"/>
              <a:buBlip>
                <a:blip r:embed="rId2"/>
              </a:buBlip>
            </a:pPr>
            <a:r>
              <a:rPr lang="es-ES" sz="2200" smtClean="0"/>
              <a:t>Actualización de los manuales de organización y procedimientos de la UEV.</a:t>
            </a:r>
          </a:p>
        </p:txBody>
      </p:sp>
      <p:sp>
        <p:nvSpPr>
          <p:cNvPr id="54292" name="Rectangle 20"/>
          <p:cNvSpPr>
            <a:spLocks noChangeArrowheads="1"/>
          </p:cNvSpPr>
          <p:nvPr/>
        </p:nvSpPr>
        <p:spPr bwMode="auto">
          <a:xfrm>
            <a:off x="457200" y="3543300"/>
            <a:ext cx="0" cy="641350"/>
          </a:xfrm>
          <a:prstGeom prst="rect">
            <a:avLst/>
          </a:prstGeom>
          <a:noFill/>
          <a:ln w="9525">
            <a:noFill/>
            <a:miter lim="800000"/>
            <a:headEnd/>
            <a:tailEnd/>
          </a:ln>
          <a:effectLst>
            <a:prstShdw prst="shdw17" dist="17961" dir="2700000">
              <a:schemeClr val="accent1">
                <a:gamma/>
                <a:shade val="60000"/>
                <a:invGamma/>
              </a:schemeClr>
            </a:prstShdw>
          </a:effectLst>
        </p:spPr>
        <p:txBody>
          <a:bodyPr wrap="none" lIns="0" tIns="0" rIns="0" bIns="0" anchor="ctr">
            <a:spAutoFit/>
          </a:bodyPr>
          <a:lstStyle/>
          <a:p>
            <a:pPr>
              <a:defRPr/>
            </a:pPr>
            <a:r>
              <a:rPr lang="es-ES" sz="800">
                <a:latin typeface="Verdana" pitchFamily="34" charset="0"/>
                <a:cs typeface="+mn-cs"/>
              </a:rPr>
              <a:t/>
            </a:r>
            <a:br>
              <a:rPr lang="es-ES" sz="800">
                <a:latin typeface="Verdana" pitchFamily="34" charset="0"/>
                <a:cs typeface="+mn-cs"/>
              </a:rPr>
            </a:br>
            <a:r>
              <a:rPr lang="es-ES" sz="800">
                <a:latin typeface="Verdana" pitchFamily="34" charset="0"/>
                <a:cs typeface="+mn-cs"/>
              </a:rPr>
              <a:t/>
            </a:r>
            <a:br>
              <a:rPr lang="es-ES" sz="800">
                <a:latin typeface="Verdana" pitchFamily="34" charset="0"/>
                <a:cs typeface="+mn-cs"/>
              </a:rPr>
            </a:br>
            <a:r>
              <a:rPr lang="es-ES" sz="800">
                <a:latin typeface="Verdana" pitchFamily="34" charset="0"/>
                <a:cs typeface="+mn-cs"/>
              </a:rPr>
              <a:t/>
            </a:r>
            <a:br>
              <a:rPr lang="es-ES" sz="800">
                <a:latin typeface="Verdana" pitchFamily="34" charset="0"/>
                <a:cs typeface="+mn-cs"/>
              </a:rPr>
            </a:br>
            <a:endParaRPr lang="es-ES" sz="1800">
              <a:cs typeface="+mn-cs"/>
            </a:endParaRPr>
          </a:p>
        </p:txBody>
      </p:sp>
      <p:pic>
        <p:nvPicPr>
          <p:cNvPr id="43012" name="Picture 5" descr="Nueva plataforma  Blackboard">
            <a:hlinkClick r:id="rId3"/>
          </p:cNvPr>
          <p:cNvPicPr>
            <a:picLocks noChangeAspect="1" noChangeArrowheads="1"/>
          </p:cNvPicPr>
          <p:nvPr/>
        </p:nvPicPr>
        <p:blipFill>
          <a:blip r:embed="rId4" cstate="print"/>
          <a:srcRect/>
          <a:stretch>
            <a:fillRect/>
          </a:stretch>
        </p:blipFill>
        <p:spPr bwMode="auto">
          <a:xfrm>
            <a:off x="7170738" y="1111250"/>
            <a:ext cx="1766887" cy="1155700"/>
          </a:xfrm>
          <a:prstGeom prst="rect">
            <a:avLst/>
          </a:prstGeom>
          <a:noFill/>
          <a:ln w="9525">
            <a:noFill/>
            <a:miter lim="800000"/>
            <a:headEnd/>
            <a:tailEnd/>
          </a:ln>
        </p:spPr>
      </p:pic>
      <p:pic>
        <p:nvPicPr>
          <p:cNvPr id="43013" name="Picture 7" descr="Acceso a Webex">
            <a:hlinkClick r:id="rId5"/>
          </p:cNvPr>
          <p:cNvPicPr>
            <a:picLocks noChangeAspect="1" noChangeArrowheads="1"/>
          </p:cNvPicPr>
          <p:nvPr/>
        </p:nvPicPr>
        <p:blipFill>
          <a:blip r:embed="rId6" cstate="print"/>
          <a:srcRect/>
          <a:stretch>
            <a:fillRect/>
          </a:stretch>
        </p:blipFill>
        <p:spPr bwMode="auto">
          <a:xfrm>
            <a:off x="7292975" y="2436813"/>
            <a:ext cx="1674813" cy="1179512"/>
          </a:xfrm>
          <a:prstGeom prst="rect">
            <a:avLst/>
          </a:prstGeom>
          <a:noFill/>
          <a:ln w="9525">
            <a:noFill/>
            <a:miter lim="800000"/>
            <a:headEnd/>
            <a:tailEnd/>
          </a:ln>
        </p:spPr>
      </p:pic>
      <p:pic>
        <p:nvPicPr>
          <p:cNvPr id="43014" name="Picture 9" descr="Acceso a Campus Virtual">
            <a:hlinkClick r:id="rId7"/>
          </p:cNvPr>
          <p:cNvPicPr>
            <a:picLocks noChangeAspect="1" noChangeArrowheads="1"/>
          </p:cNvPicPr>
          <p:nvPr/>
        </p:nvPicPr>
        <p:blipFill>
          <a:blip r:embed="rId8" cstate="print"/>
          <a:srcRect/>
          <a:stretch>
            <a:fillRect/>
          </a:stretch>
        </p:blipFill>
        <p:spPr bwMode="auto">
          <a:xfrm>
            <a:off x="5780088" y="2268538"/>
            <a:ext cx="1347787" cy="1041400"/>
          </a:xfrm>
          <a:prstGeom prst="rect">
            <a:avLst/>
          </a:prstGeom>
          <a:noFill/>
          <a:ln w="9525">
            <a:noFill/>
            <a:miter lim="800000"/>
            <a:headEnd/>
            <a:tailEnd/>
          </a:ln>
        </p:spPr>
      </p:pic>
      <p:pic>
        <p:nvPicPr>
          <p:cNvPr id="43015" name="Picture 21" descr="313-en videoconferencias"/>
          <p:cNvPicPr>
            <a:picLocks noChangeAspect="1" noChangeArrowheads="1"/>
          </p:cNvPicPr>
          <p:nvPr/>
        </p:nvPicPr>
        <p:blipFill>
          <a:blip r:embed="rId9" cstate="print"/>
          <a:srcRect/>
          <a:stretch>
            <a:fillRect/>
          </a:stretch>
        </p:blipFill>
        <p:spPr bwMode="auto">
          <a:xfrm>
            <a:off x="5803900" y="3738563"/>
            <a:ext cx="3165475" cy="2187575"/>
          </a:xfrm>
          <a:prstGeom prst="rect">
            <a:avLst/>
          </a:prstGeom>
          <a:noFill/>
          <a:ln w="9525">
            <a:noFill/>
            <a:miter lim="800000"/>
            <a:headEnd/>
            <a:tailEnd/>
          </a:ln>
        </p:spPr>
      </p:pic>
      <p:pic>
        <p:nvPicPr>
          <p:cNvPr id="43016" name="Picture 11" descr="Ver imagen en tamaño completo">
            <a:hlinkClick r:id="rId10"/>
          </p:cNvPr>
          <p:cNvPicPr>
            <a:picLocks noChangeAspect="1" noChangeArrowheads="1"/>
          </p:cNvPicPr>
          <p:nvPr/>
        </p:nvPicPr>
        <p:blipFill>
          <a:blip r:embed="rId11" cstate="print"/>
          <a:srcRect/>
          <a:stretch>
            <a:fillRect/>
          </a:stretch>
        </p:blipFill>
        <p:spPr bwMode="auto">
          <a:xfrm>
            <a:off x="5634038" y="1131888"/>
            <a:ext cx="1371600" cy="7937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Rectangle 655"/>
          <p:cNvSpPr>
            <a:spLocks noGrp="1" noChangeArrowheads="1"/>
          </p:cNvSpPr>
          <p:nvPr>
            <p:ph type="title" idx="4294967295"/>
          </p:nvPr>
        </p:nvSpPr>
        <p:spPr>
          <a:xfrm>
            <a:off x="0" y="179388"/>
            <a:ext cx="8339138" cy="673100"/>
          </a:xfrm>
        </p:spPr>
        <p:txBody>
          <a:bodyPr/>
          <a:lstStyle/>
          <a:p>
            <a:pPr algn="ctr"/>
            <a:r>
              <a:rPr lang="es-ES" sz="2600" smtClean="0"/>
              <a:t>Enseñanza: Compromisos 2010</a:t>
            </a:r>
            <a:br>
              <a:rPr lang="es-ES" sz="2600" smtClean="0"/>
            </a:br>
            <a:r>
              <a:rPr lang="es-ES" sz="2600" smtClean="0"/>
              <a:t>1. Número de Alumnos Inscritos (Estimado)</a:t>
            </a:r>
          </a:p>
        </p:txBody>
      </p:sp>
      <p:sp>
        <p:nvSpPr>
          <p:cNvPr id="44034" name="Rectangle 353"/>
          <p:cNvSpPr>
            <a:spLocks noChangeArrowheads="1"/>
          </p:cNvSpPr>
          <p:nvPr/>
        </p:nvSpPr>
        <p:spPr bwMode="auto">
          <a:xfrm>
            <a:off x="0" y="2747963"/>
            <a:ext cx="9144000" cy="0"/>
          </a:xfrm>
          <a:prstGeom prst="rect">
            <a:avLst/>
          </a:prstGeom>
          <a:solidFill>
            <a:srgbClr val="FFFFFF"/>
          </a:solidFill>
          <a:ln w="9525">
            <a:noFill/>
            <a:miter lim="800000"/>
            <a:headEnd/>
            <a:tailEnd/>
          </a:ln>
          <a:effectLst>
            <a:prstShdw prst="shdw17" dist="17961" dir="2700000">
              <a:srgbClr val="999999"/>
            </a:prstShdw>
          </a:effectLst>
        </p:spPr>
        <p:txBody>
          <a:bodyPr wrap="none" anchor="ctr">
            <a:spAutoFit/>
          </a:bodyPr>
          <a:lstStyle/>
          <a:p>
            <a:endParaRPr lang="es-MX"/>
          </a:p>
        </p:txBody>
      </p:sp>
      <p:sp>
        <p:nvSpPr>
          <p:cNvPr id="44035" name="Rectangle 427"/>
          <p:cNvSpPr>
            <a:spLocks noChangeArrowheads="1"/>
          </p:cNvSpPr>
          <p:nvPr/>
        </p:nvSpPr>
        <p:spPr bwMode="auto">
          <a:xfrm>
            <a:off x="0" y="2747963"/>
            <a:ext cx="9144000" cy="0"/>
          </a:xfrm>
          <a:prstGeom prst="rect">
            <a:avLst/>
          </a:prstGeom>
          <a:solidFill>
            <a:srgbClr val="00CC99"/>
          </a:solidFill>
          <a:ln w="9525">
            <a:noFill/>
            <a:miter lim="800000"/>
            <a:headEnd/>
            <a:tailEnd/>
          </a:ln>
          <a:effectLst>
            <a:prstShdw prst="shdw17" dist="17961" dir="2700000">
              <a:srgbClr val="007A5C"/>
            </a:prstShdw>
          </a:effectLst>
        </p:spPr>
        <p:txBody>
          <a:bodyPr wrap="none" anchor="ctr">
            <a:spAutoFit/>
          </a:bodyPr>
          <a:lstStyle/>
          <a:p>
            <a:endParaRPr lang="es-MX"/>
          </a:p>
        </p:txBody>
      </p:sp>
      <p:sp>
        <p:nvSpPr>
          <p:cNvPr id="44036" name="Rectangle 499"/>
          <p:cNvSpPr>
            <a:spLocks noChangeArrowheads="1"/>
          </p:cNvSpPr>
          <p:nvPr/>
        </p:nvSpPr>
        <p:spPr bwMode="auto">
          <a:xfrm>
            <a:off x="0" y="2747963"/>
            <a:ext cx="9144000" cy="0"/>
          </a:xfrm>
          <a:prstGeom prst="rect">
            <a:avLst/>
          </a:prstGeom>
          <a:solidFill>
            <a:srgbClr val="00CC99"/>
          </a:solidFill>
          <a:ln w="9525">
            <a:noFill/>
            <a:miter lim="800000"/>
            <a:headEnd/>
            <a:tailEnd/>
          </a:ln>
          <a:effectLst>
            <a:prstShdw prst="shdw17" dist="17961" dir="2700000">
              <a:srgbClr val="007A5C"/>
            </a:prstShdw>
          </a:effectLst>
        </p:spPr>
        <p:txBody>
          <a:bodyPr wrap="none" anchor="ctr">
            <a:spAutoFit/>
          </a:bodyPr>
          <a:lstStyle/>
          <a:p>
            <a:endParaRPr lang="es-MX"/>
          </a:p>
        </p:txBody>
      </p:sp>
      <p:pic>
        <p:nvPicPr>
          <p:cNvPr id="44037" name="Picture 76"/>
          <p:cNvPicPr>
            <a:picLocks noChangeAspect="1" noChangeArrowheads="1"/>
          </p:cNvPicPr>
          <p:nvPr/>
        </p:nvPicPr>
        <p:blipFill>
          <a:blip r:embed="rId2" cstate="print"/>
          <a:srcRect/>
          <a:stretch>
            <a:fillRect/>
          </a:stretch>
        </p:blipFill>
        <p:spPr bwMode="auto">
          <a:xfrm>
            <a:off x="217488" y="1708150"/>
            <a:ext cx="4140200" cy="3373438"/>
          </a:xfrm>
          <a:prstGeom prst="rect">
            <a:avLst/>
          </a:prstGeom>
          <a:noFill/>
          <a:ln w="9525">
            <a:noFill/>
            <a:miter lim="800000"/>
            <a:headEnd/>
            <a:tailEnd/>
          </a:ln>
        </p:spPr>
      </p:pic>
      <p:pic>
        <p:nvPicPr>
          <p:cNvPr id="44038" name="Picture 82"/>
          <p:cNvPicPr>
            <a:picLocks noChangeAspect="1" noChangeArrowheads="1"/>
          </p:cNvPicPr>
          <p:nvPr/>
        </p:nvPicPr>
        <p:blipFill>
          <a:blip r:embed="rId3" cstate="print"/>
          <a:srcRect/>
          <a:stretch>
            <a:fillRect/>
          </a:stretch>
        </p:blipFill>
        <p:spPr bwMode="auto">
          <a:xfrm>
            <a:off x="4756150" y="1698625"/>
            <a:ext cx="4098925" cy="34591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Rectangle 2"/>
          <p:cNvSpPr>
            <a:spLocks noGrp="1" noChangeArrowheads="1"/>
          </p:cNvSpPr>
          <p:nvPr>
            <p:ph type="title" idx="4294967295"/>
          </p:nvPr>
        </p:nvSpPr>
        <p:spPr/>
        <p:txBody>
          <a:bodyPr/>
          <a:lstStyle/>
          <a:p>
            <a:pPr algn="ctr"/>
            <a:r>
              <a:rPr lang="es-ES" sz="2600" smtClean="0"/>
              <a:t>Enseñanza: Compromisos 2010</a:t>
            </a:r>
            <a:r>
              <a:rPr lang="es-ES" smtClean="0"/>
              <a:t/>
            </a:r>
            <a:br>
              <a:rPr lang="es-ES" smtClean="0"/>
            </a:br>
            <a:r>
              <a:rPr lang="es-ES" sz="2000" smtClean="0"/>
              <a:t>2. Número de alumnos graduados por Programa Académico</a:t>
            </a:r>
          </a:p>
        </p:txBody>
      </p:sp>
      <p:pic>
        <p:nvPicPr>
          <p:cNvPr id="45058" name="Picture 21"/>
          <p:cNvPicPr>
            <a:picLocks noChangeAspect="1" noChangeArrowheads="1"/>
          </p:cNvPicPr>
          <p:nvPr/>
        </p:nvPicPr>
        <p:blipFill>
          <a:blip r:embed="rId2" cstate="print"/>
          <a:srcRect/>
          <a:stretch>
            <a:fillRect/>
          </a:stretch>
        </p:blipFill>
        <p:spPr bwMode="auto">
          <a:xfrm>
            <a:off x="1604963" y="2076450"/>
            <a:ext cx="5984875" cy="177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Rectangle 2"/>
          <p:cNvSpPr>
            <a:spLocks noGrp="1" noChangeArrowheads="1"/>
          </p:cNvSpPr>
          <p:nvPr>
            <p:ph type="title" idx="4294967295"/>
          </p:nvPr>
        </p:nvSpPr>
        <p:spPr/>
        <p:txBody>
          <a:bodyPr/>
          <a:lstStyle/>
          <a:p>
            <a:pPr algn="ctr"/>
            <a:r>
              <a:rPr lang="es-ES" sz="2600" smtClean="0"/>
              <a:t>Enseñanza: Compromisos 2010</a:t>
            </a:r>
            <a:br>
              <a:rPr lang="es-ES" sz="2600" smtClean="0"/>
            </a:br>
            <a:r>
              <a:rPr lang="es-ES" sz="2000" smtClean="0"/>
              <a:t>3. Número de  programas académicos o cursos ofertados</a:t>
            </a:r>
          </a:p>
        </p:txBody>
      </p:sp>
      <p:sp>
        <p:nvSpPr>
          <p:cNvPr id="46082" name="Rectangle 47"/>
          <p:cNvSpPr>
            <a:spLocks noChangeArrowheads="1"/>
          </p:cNvSpPr>
          <p:nvPr/>
        </p:nvSpPr>
        <p:spPr bwMode="auto">
          <a:xfrm>
            <a:off x="3308350" y="2816225"/>
            <a:ext cx="2527300" cy="0"/>
          </a:xfrm>
          <a:prstGeom prst="rect">
            <a:avLst/>
          </a:prstGeom>
          <a:solidFill>
            <a:srgbClr val="FFFFFF"/>
          </a:solidFill>
          <a:ln w="9525">
            <a:noFill/>
            <a:miter lim="800000"/>
            <a:headEnd/>
            <a:tailEnd/>
          </a:ln>
          <a:effectLst>
            <a:prstShdw prst="shdw17" dist="17961" dir="2700000">
              <a:srgbClr val="999999"/>
            </a:prstShdw>
          </a:effectLst>
        </p:spPr>
        <p:txBody>
          <a:bodyPr wrap="none" anchor="ctr">
            <a:spAutoFit/>
          </a:bodyPr>
          <a:lstStyle/>
          <a:p>
            <a:endParaRPr lang="es-MX"/>
          </a:p>
        </p:txBody>
      </p:sp>
      <p:pic>
        <p:nvPicPr>
          <p:cNvPr id="46083" name="Picture 70"/>
          <p:cNvPicPr>
            <a:picLocks noChangeAspect="1" noChangeArrowheads="1"/>
          </p:cNvPicPr>
          <p:nvPr/>
        </p:nvPicPr>
        <p:blipFill>
          <a:blip r:embed="rId2" cstate="print"/>
          <a:srcRect/>
          <a:stretch>
            <a:fillRect/>
          </a:stretch>
        </p:blipFill>
        <p:spPr bwMode="auto">
          <a:xfrm>
            <a:off x="271463" y="1706563"/>
            <a:ext cx="4298950" cy="1431925"/>
          </a:xfrm>
          <a:prstGeom prst="rect">
            <a:avLst/>
          </a:prstGeom>
          <a:noFill/>
          <a:ln w="9525">
            <a:noFill/>
            <a:miter lim="800000"/>
            <a:headEnd/>
            <a:tailEnd/>
          </a:ln>
        </p:spPr>
      </p:pic>
      <p:pic>
        <p:nvPicPr>
          <p:cNvPr id="46084" name="Picture 71"/>
          <p:cNvPicPr>
            <a:picLocks noChangeAspect="1" noChangeArrowheads="1"/>
          </p:cNvPicPr>
          <p:nvPr/>
        </p:nvPicPr>
        <p:blipFill>
          <a:blip r:embed="rId3" cstate="print"/>
          <a:srcRect/>
          <a:stretch>
            <a:fillRect/>
          </a:stretch>
        </p:blipFill>
        <p:spPr bwMode="auto">
          <a:xfrm>
            <a:off x="4833938" y="1663700"/>
            <a:ext cx="3992562" cy="1450975"/>
          </a:xfrm>
          <a:prstGeom prst="rect">
            <a:avLst/>
          </a:prstGeom>
          <a:noFill/>
          <a:ln w="9525">
            <a:noFill/>
            <a:miter lim="800000"/>
            <a:headEnd/>
            <a:tailEnd/>
          </a:ln>
        </p:spPr>
      </p:pic>
      <p:pic>
        <p:nvPicPr>
          <p:cNvPr id="46085" name="Picture 72"/>
          <p:cNvPicPr>
            <a:picLocks noChangeAspect="1" noChangeArrowheads="1"/>
          </p:cNvPicPr>
          <p:nvPr/>
        </p:nvPicPr>
        <p:blipFill>
          <a:blip r:embed="rId4" cstate="print"/>
          <a:srcRect/>
          <a:stretch>
            <a:fillRect/>
          </a:stretch>
        </p:blipFill>
        <p:spPr bwMode="auto">
          <a:xfrm>
            <a:off x="552450" y="3670300"/>
            <a:ext cx="7766050" cy="15938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5" name="Picture 18" descr="ESM+LOGO"/>
          <p:cNvPicPr>
            <a:picLocks noChangeAspect="1" noChangeArrowheads="1"/>
          </p:cNvPicPr>
          <p:nvPr/>
        </p:nvPicPr>
        <p:blipFill>
          <a:blip r:embed="rId2" cstate="print"/>
          <a:srcRect/>
          <a:stretch>
            <a:fillRect/>
          </a:stretch>
        </p:blipFill>
        <p:spPr bwMode="auto">
          <a:xfrm>
            <a:off x="7083425" y="992188"/>
            <a:ext cx="1471613" cy="1355725"/>
          </a:xfrm>
          <a:prstGeom prst="rect">
            <a:avLst/>
          </a:prstGeom>
          <a:noFill/>
          <a:ln w="9525">
            <a:noFill/>
            <a:miter lim="800000"/>
            <a:headEnd/>
            <a:tailEnd/>
          </a:ln>
        </p:spPr>
      </p:pic>
      <p:pic>
        <p:nvPicPr>
          <p:cNvPr id="47106" name="Picture 16" descr="uaemorel"/>
          <p:cNvPicPr>
            <a:picLocks noChangeAspect="1" noChangeArrowheads="1"/>
          </p:cNvPicPr>
          <p:nvPr/>
        </p:nvPicPr>
        <p:blipFill>
          <a:blip r:embed="rId3" cstate="print"/>
          <a:srcRect/>
          <a:stretch>
            <a:fillRect/>
          </a:stretch>
        </p:blipFill>
        <p:spPr bwMode="auto">
          <a:xfrm>
            <a:off x="5865813" y="2370138"/>
            <a:ext cx="2209800" cy="992187"/>
          </a:xfrm>
          <a:prstGeom prst="rect">
            <a:avLst/>
          </a:prstGeom>
          <a:noFill/>
          <a:ln w="9525">
            <a:noFill/>
            <a:miter lim="800000"/>
            <a:headEnd/>
            <a:tailEnd/>
          </a:ln>
        </p:spPr>
      </p:pic>
      <p:sp>
        <p:nvSpPr>
          <p:cNvPr id="47107" name="Rectangle 2"/>
          <p:cNvSpPr>
            <a:spLocks noGrp="1" noChangeArrowheads="1"/>
          </p:cNvSpPr>
          <p:nvPr>
            <p:ph type="title" idx="4294967295"/>
          </p:nvPr>
        </p:nvSpPr>
        <p:spPr/>
        <p:txBody>
          <a:bodyPr/>
          <a:lstStyle/>
          <a:p>
            <a:pPr algn="ctr"/>
            <a:r>
              <a:rPr lang="es-ES" sz="2600" smtClean="0"/>
              <a:t/>
            </a:r>
            <a:br>
              <a:rPr lang="es-ES" sz="2600" smtClean="0"/>
            </a:br>
            <a:r>
              <a:rPr lang="es-ES" sz="2600" smtClean="0"/>
              <a:t>Enseñanza: Innovaciones 2010</a:t>
            </a:r>
            <a:br>
              <a:rPr lang="es-ES" sz="2600" smtClean="0"/>
            </a:br>
            <a:endParaRPr lang="es-ES" sz="2600" smtClean="0"/>
          </a:p>
        </p:txBody>
      </p:sp>
      <p:sp>
        <p:nvSpPr>
          <p:cNvPr id="47108" name="Rectangle 3"/>
          <p:cNvSpPr>
            <a:spLocks noGrp="1" noChangeArrowheads="1"/>
          </p:cNvSpPr>
          <p:nvPr>
            <p:ph type="body" idx="4294967295"/>
          </p:nvPr>
        </p:nvSpPr>
        <p:spPr>
          <a:xfrm>
            <a:off x="482600" y="1182688"/>
            <a:ext cx="4168775" cy="2141537"/>
          </a:xfrm>
          <a:solidFill>
            <a:schemeClr val="accent1"/>
          </a:solidFill>
        </p:spPr>
        <p:txBody>
          <a:bodyPr/>
          <a:lstStyle/>
          <a:p>
            <a:r>
              <a:rPr lang="es-ES" smtClean="0"/>
              <a:t>Explorar  la creación de la Licenciatura en Salud Pública de la ESM del IPN y UAEM (diseño del programa).</a:t>
            </a:r>
          </a:p>
        </p:txBody>
      </p:sp>
      <p:sp>
        <p:nvSpPr>
          <p:cNvPr id="47109" name="Text Box 9"/>
          <p:cNvSpPr txBox="1">
            <a:spLocks noChangeArrowheads="1"/>
          </p:cNvSpPr>
          <p:nvPr/>
        </p:nvSpPr>
        <p:spPr bwMode="auto">
          <a:xfrm>
            <a:off x="5021263" y="3611563"/>
            <a:ext cx="3844925" cy="2473325"/>
          </a:xfrm>
          <a:prstGeom prst="rect">
            <a:avLst/>
          </a:prstGeom>
          <a:solidFill>
            <a:schemeClr val="accent1"/>
          </a:solidFill>
          <a:ln w="9525">
            <a:noFill/>
            <a:miter lim="800000"/>
            <a:headEnd/>
            <a:tailEnd/>
          </a:ln>
          <a:effectLst>
            <a:prstShdw prst="shdw17" dist="17961" dir="2700000">
              <a:srgbClr val="708688"/>
            </a:prstShdw>
          </a:effectLst>
        </p:spPr>
        <p:txBody>
          <a:bodyPr>
            <a:spAutoFit/>
          </a:bodyPr>
          <a:lstStyle/>
          <a:p>
            <a:pPr>
              <a:buClr>
                <a:srgbClr val="CC3300"/>
              </a:buClr>
              <a:buFont typeface="Wingdings" pitchFamily="2" charset="2"/>
              <a:buChar char="ü"/>
            </a:pPr>
            <a:r>
              <a:rPr lang="es-ES" sz="2600" u="none"/>
              <a:t> Ofertar el programa de capacitación a presidentes municipales en materia de salud pública en modalidad virtual y/o presencial.</a:t>
            </a:r>
          </a:p>
        </p:txBody>
      </p:sp>
      <p:pic>
        <p:nvPicPr>
          <p:cNvPr id="47110" name="Picture 10" descr="presidente-planta-tratamiento"/>
          <p:cNvPicPr>
            <a:picLocks noChangeAspect="1" noChangeArrowheads="1"/>
          </p:cNvPicPr>
          <p:nvPr/>
        </p:nvPicPr>
        <p:blipFill>
          <a:blip r:embed="rId4" cstate="print">
            <a:lum bright="12000" contrast="12000"/>
          </a:blip>
          <a:srcRect/>
          <a:stretch>
            <a:fillRect/>
          </a:stretch>
        </p:blipFill>
        <p:spPr bwMode="auto">
          <a:xfrm>
            <a:off x="1035050" y="3575050"/>
            <a:ext cx="3565525" cy="2641600"/>
          </a:xfrm>
          <a:prstGeom prst="rect">
            <a:avLst/>
          </a:prstGeom>
          <a:noFill/>
          <a:ln w="9525">
            <a:noFill/>
            <a:miter lim="800000"/>
            <a:headEnd/>
            <a:tailEnd/>
          </a:ln>
        </p:spPr>
      </p:pic>
      <p:pic>
        <p:nvPicPr>
          <p:cNvPr id="47111" name="Picture 9" descr="logoINSPa"/>
          <p:cNvPicPr>
            <a:picLocks noChangeAspect="1" noChangeArrowheads="1"/>
          </p:cNvPicPr>
          <p:nvPr/>
        </p:nvPicPr>
        <p:blipFill>
          <a:blip r:embed="rId5" cstate="print"/>
          <a:srcRect/>
          <a:stretch>
            <a:fillRect/>
          </a:stretch>
        </p:blipFill>
        <p:spPr bwMode="auto">
          <a:xfrm>
            <a:off x="5519738" y="1143000"/>
            <a:ext cx="1062037" cy="10636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7" name="Rectangle 2"/>
          <p:cNvSpPr>
            <a:spLocks noGrp="1" noChangeArrowheads="1"/>
          </p:cNvSpPr>
          <p:nvPr>
            <p:ph type="title" idx="4294967295"/>
          </p:nvPr>
        </p:nvSpPr>
        <p:spPr/>
        <p:txBody>
          <a:bodyPr/>
          <a:lstStyle/>
          <a:p>
            <a:pPr algn="ctr"/>
            <a:r>
              <a:rPr lang="es-ES" sz="2600" dirty="0" smtClean="0"/>
              <a:t/>
            </a:r>
            <a:br>
              <a:rPr lang="es-ES" sz="2600" dirty="0" smtClean="0"/>
            </a:br>
            <a:r>
              <a:rPr lang="es-ES" sz="2600" dirty="0" smtClean="0"/>
              <a:t>Enseñanza: Compromisos de vinculación </a:t>
            </a:r>
            <a:br>
              <a:rPr lang="es-ES" sz="2600" dirty="0" smtClean="0"/>
            </a:br>
            <a:endParaRPr lang="es-ES" sz="2600" dirty="0" smtClean="0"/>
          </a:p>
        </p:txBody>
      </p:sp>
      <p:sp>
        <p:nvSpPr>
          <p:cNvPr id="47108" name="Rectangle 3"/>
          <p:cNvSpPr>
            <a:spLocks noGrp="1" noChangeArrowheads="1"/>
          </p:cNvSpPr>
          <p:nvPr>
            <p:ph type="body" idx="4294967295"/>
          </p:nvPr>
        </p:nvSpPr>
        <p:spPr>
          <a:xfrm>
            <a:off x="244475" y="1039813"/>
            <a:ext cx="8661400" cy="5370512"/>
          </a:xfrm>
          <a:solidFill>
            <a:schemeClr val="accent1"/>
          </a:solidFill>
        </p:spPr>
        <p:txBody>
          <a:bodyPr/>
          <a:lstStyle/>
          <a:p>
            <a:r>
              <a:rPr lang="es-ES" dirty="0" smtClean="0"/>
              <a:t>Consolidar el componente de docencia del INSP a través de la participación directa de los Centros de Investigación.</a:t>
            </a:r>
          </a:p>
          <a:p>
            <a:r>
              <a:rPr lang="es-ES" dirty="0" smtClean="0"/>
              <a:t>Identificar las áreas de formación menos atendidas para establecer un plan de desarrollo estructurado para los trabajadores de la salud, donde se proponga al menos un maestro en salud pública en cada jurisdicción.</a:t>
            </a:r>
          </a:p>
          <a:p>
            <a:r>
              <a:rPr lang="es-ES" dirty="0" smtClean="0"/>
              <a:t>Identificar las jurisdicciones en las que influye el INSP en el área de formación de recursos así como implementar estrategias de seguimiento a los alumnos egresados que se han formado en el Instituto.</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Rectangle 2"/>
          <p:cNvSpPr>
            <a:spLocks noGrp="1" noChangeArrowheads="1"/>
          </p:cNvSpPr>
          <p:nvPr>
            <p:ph type="title" idx="4294967295"/>
          </p:nvPr>
        </p:nvSpPr>
        <p:spPr/>
        <p:txBody>
          <a:bodyPr/>
          <a:lstStyle/>
          <a:p>
            <a:pPr algn="ctr"/>
            <a:r>
              <a:rPr lang="es-ES" sz="2600" smtClean="0"/>
              <a:t/>
            </a:r>
            <a:br>
              <a:rPr lang="es-ES" sz="2600" smtClean="0"/>
            </a:br>
            <a:r>
              <a:rPr lang="es-ES" sz="2600" smtClean="0"/>
              <a:t>Enseñanza: Innovaciones 2010</a:t>
            </a:r>
            <a:br>
              <a:rPr lang="es-ES" sz="2600" smtClean="0"/>
            </a:br>
            <a:r>
              <a:rPr lang="es-ES" sz="2000" smtClean="0"/>
              <a:t>Herramientas de Innovación Tecnológico-educativa</a:t>
            </a:r>
            <a:r>
              <a:rPr lang="es-ES" sz="2600" smtClean="0"/>
              <a:t/>
            </a:r>
            <a:br>
              <a:rPr lang="es-ES" sz="2600" smtClean="0"/>
            </a:br>
            <a:endParaRPr lang="es-ES" sz="2600" smtClean="0"/>
          </a:p>
        </p:txBody>
      </p:sp>
      <p:pic>
        <p:nvPicPr>
          <p:cNvPr id="48130" name="Picture 13" descr="bubble"/>
          <p:cNvPicPr>
            <a:picLocks noChangeAspect="1" noChangeArrowheads="1"/>
          </p:cNvPicPr>
          <p:nvPr/>
        </p:nvPicPr>
        <p:blipFill>
          <a:blip r:embed="rId2" cstate="print"/>
          <a:srcRect l="11429"/>
          <a:stretch>
            <a:fillRect/>
          </a:stretch>
        </p:blipFill>
        <p:spPr bwMode="auto">
          <a:xfrm>
            <a:off x="0" y="1409700"/>
            <a:ext cx="2657475" cy="2249488"/>
          </a:xfrm>
          <a:prstGeom prst="rect">
            <a:avLst/>
          </a:prstGeom>
          <a:noFill/>
          <a:ln w="9525">
            <a:noFill/>
            <a:miter lim="800000"/>
            <a:headEnd/>
            <a:tailEnd/>
          </a:ln>
        </p:spPr>
      </p:pic>
      <p:sp>
        <p:nvSpPr>
          <p:cNvPr id="48131" name="Text Box 15"/>
          <p:cNvSpPr txBox="1">
            <a:spLocks noChangeArrowheads="1"/>
          </p:cNvSpPr>
          <p:nvPr/>
        </p:nvSpPr>
        <p:spPr bwMode="auto">
          <a:xfrm>
            <a:off x="2914650" y="987425"/>
            <a:ext cx="6026150" cy="4189413"/>
          </a:xfrm>
          <a:prstGeom prst="rect">
            <a:avLst/>
          </a:prstGeom>
          <a:solidFill>
            <a:schemeClr val="accent1"/>
          </a:solidFill>
          <a:ln w="9525">
            <a:noFill/>
            <a:miter lim="800000"/>
            <a:headEnd/>
            <a:tailEnd/>
          </a:ln>
          <a:effectLst>
            <a:prstShdw prst="shdw17" dist="17961" dir="2700000">
              <a:srgbClr val="708688"/>
            </a:prstShdw>
          </a:effectLst>
        </p:spPr>
        <p:txBody>
          <a:bodyPr>
            <a:spAutoFit/>
          </a:bodyPr>
          <a:lstStyle/>
          <a:p>
            <a:pPr>
              <a:buClr>
                <a:srgbClr val="FF0000"/>
              </a:buClr>
              <a:buFont typeface="Wingdings" pitchFamily="2" charset="2"/>
              <a:buChar char="ü"/>
            </a:pPr>
            <a:r>
              <a:rPr lang="es-ES" sz="1700" u="none"/>
              <a:t>Integrar herramientas de Web 2.0 en los programas de Educación Virtual.</a:t>
            </a:r>
          </a:p>
          <a:p>
            <a:pPr>
              <a:buClr>
                <a:srgbClr val="FF0000"/>
              </a:buClr>
              <a:buFont typeface="Wingdings" pitchFamily="2" charset="2"/>
              <a:buNone/>
            </a:pPr>
            <a:endParaRPr lang="es-ES" sz="1400" u="none"/>
          </a:p>
          <a:p>
            <a:pPr>
              <a:buClr>
                <a:srgbClr val="FF0000"/>
              </a:buClr>
              <a:buFont typeface="Wingdings" pitchFamily="2" charset="2"/>
              <a:buChar char="ü"/>
            </a:pPr>
            <a:r>
              <a:rPr lang="es-ES" sz="1700" u="none"/>
              <a:t> Lograr que la totalidad de los cursos presenciales sean implementados con nuevas herramientas de innovación tecnológica.</a:t>
            </a:r>
          </a:p>
          <a:p>
            <a:pPr>
              <a:spcBef>
                <a:spcPct val="50000"/>
              </a:spcBef>
              <a:buClr>
                <a:srgbClr val="FF0000"/>
              </a:buClr>
              <a:buFont typeface="Wingdings" pitchFamily="2" charset="2"/>
              <a:buChar char="ü"/>
            </a:pPr>
            <a:r>
              <a:rPr lang="es-ES" sz="1700" u="none"/>
              <a:t> Actualización del sistema integral de soporte tecnológico y rediseño de imagen de los proyectos educativos producidos en el área de Tecnología e Innovación Educativa (TIE).</a:t>
            </a:r>
          </a:p>
          <a:p>
            <a:pPr>
              <a:spcBef>
                <a:spcPct val="50000"/>
              </a:spcBef>
              <a:buClr>
                <a:srgbClr val="FF0000"/>
              </a:buClr>
              <a:buFont typeface="Wingdings" pitchFamily="2" charset="2"/>
              <a:buChar char="ü"/>
            </a:pPr>
            <a:r>
              <a:rPr lang="es-ES" sz="1700" u="none"/>
              <a:t>Migración  del 20% de los cursos a la plataforma Moodle, para hacerlos interoperables con  instancias internacionales.</a:t>
            </a:r>
          </a:p>
          <a:p>
            <a:pPr>
              <a:spcBef>
                <a:spcPct val="50000"/>
              </a:spcBef>
              <a:buClr>
                <a:srgbClr val="FF0000"/>
              </a:buClr>
              <a:buFont typeface="Wingdings" pitchFamily="2" charset="2"/>
              <a:buChar char="ü"/>
            </a:pPr>
            <a:r>
              <a:rPr lang="es-ES" sz="1700" u="none"/>
              <a:t>Desarrollo de la 15ª. edición del Programa de Actualización en Salud Pública y Epidemiología.</a:t>
            </a:r>
          </a:p>
          <a:p>
            <a:pPr>
              <a:spcBef>
                <a:spcPct val="50000"/>
              </a:spcBef>
              <a:buClr>
                <a:srgbClr val="FF0000"/>
              </a:buClr>
              <a:buFont typeface="Wingdings" pitchFamily="2" charset="2"/>
              <a:buChar char="ü"/>
            </a:pPr>
            <a:r>
              <a:rPr lang="es-ES" sz="1700" u="none"/>
              <a:t> Fortalecimiento del Programa de Salud Global</a:t>
            </a:r>
          </a:p>
        </p:txBody>
      </p:sp>
      <p:pic>
        <p:nvPicPr>
          <p:cNvPr id="48132" name="Picture 19" descr="CEPH Home Page Logo"/>
          <p:cNvPicPr>
            <a:picLocks noChangeAspect="1" noChangeArrowheads="1"/>
          </p:cNvPicPr>
          <p:nvPr/>
        </p:nvPicPr>
        <p:blipFill>
          <a:blip r:embed="rId3" cstate="print"/>
          <a:srcRect/>
          <a:stretch>
            <a:fillRect/>
          </a:stretch>
        </p:blipFill>
        <p:spPr bwMode="auto">
          <a:xfrm>
            <a:off x="630238" y="4341813"/>
            <a:ext cx="1446212" cy="1844675"/>
          </a:xfrm>
          <a:prstGeom prst="rect">
            <a:avLst/>
          </a:prstGeom>
          <a:noFill/>
          <a:ln w="9525">
            <a:noFill/>
            <a:miter lim="800000"/>
            <a:headEnd/>
            <a:tailEnd/>
          </a:ln>
        </p:spPr>
      </p:pic>
      <p:sp>
        <p:nvSpPr>
          <p:cNvPr id="48133" name="Text Box 15"/>
          <p:cNvSpPr txBox="1">
            <a:spLocks noChangeArrowheads="1"/>
          </p:cNvSpPr>
          <p:nvPr/>
        </p:nvSpPr>
        <p:spPr bwMode="auto">
          <a:xfrm>
            <a:off x="2925763" y="5340350"/>
            <a:ext cx="6029325" cy="868363"/>
          </a:xfrm>
          <a:prstGeom prst="rect">
            <a:avLst/>
          </a:prstGeom>
          <a:solidFill>
            <a:schemeClr val="accent1"/>
          </a:solidFill>
          <a:ln w="9525">
            <a:noFill/>
            <a:miter lim="800000"/>
            <a:headEnd/>
            <a:tailEnd/>
          </a:ln>
          <a:effectLst>
            <a:prstShdw prst="shdw17" dist="17961" dir="2700000">
              <a:srgbClr val="708688"/>
            </a:prstShdw>
          </a:effectLst>
        </p:spPr>
        <p:txBody>
          <a:bodyPr>
            <a:spAutoFit/>
          </a:bodyPr>
          <a:lstStyle/>
          <a:p>
            <a:pPr>
              <a:buClr>
                <a:srgbClr val="FF0000"/>
              </a:buClr>
              <a:buFont typeface="Wingdings" pitchFamily="2" charset="2"/>
              <a:buChar char="ü"/>
            </a:pPr>
            <a:r>
              <a:rPr lang="es-ES" sz="1700" u="none"/>
              <a:t> Llevar a cabo la elaboración del Autoestudio para lograr la re-acreditación ante el “Council on Education for Public Health”.</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Rectangle 2"/>
          <p:cNvSpPr>
            <a:spLocks noGrp="1" noChangeArrowheads="1"/>
          </p:cNvSpPr>
          <p:nvPr>
            <p:ph type="title" idx="4294967295"/>
          </p:nvPr>
        </p:nvSpPr>
        <p:spPr/>
        <p:txBody>
          <a:bodyPr/>
          <a:lstStyle/>
          <a:p>
            <a:pPr algn="ctr"/>
            <a:r>
              <a:rPr lang="es-ES" sz="2600" smtClean="0"/>
              <a:t>Vinculación : Acciones y Compromisos 2010</a:t>
            </a:r>
          </a:p>
        </p:txBody>
      </p:sp>
      <p:sp>
        <p:nvSpPr>
          <p:cNvPr id="49154" name="Rectangle 3"/>
          <p:cNvSpPr>
            <a:spLocks noGrp="1" noChangeArrowheads="1"/>
          </p:cNvSpPr>
          <p:nvPr>
            <p:ph type="body" idx="4294967295"/>
          </p:nvPr>
        </p:nvSpPr>
        <p:spPr>
          <a:xfrm>
            <a:off x="179388" y="3386138"/>
            <a:ext cx="8785225" cy="2797175"/>
          </a:xfrm>
          <a:solidFill>
            <a:srgbClr val="FFFFCC"/>
          </a:solidFill>
        </p:spPr>
        <p:txBody>
          <a:bodyPr/>
          <a:lstStyle/>
          <a:p>
            <a:pPr>
              <a:buFont typeface="Wingdings" pitchFamily="2" charset="2"/>
              <a:buBlip>
                <a:blip r:embed="rId2"/>
              </a:buBlip>
            </a:pPr>
            <a:r>
              <a:rPr lang="es-ES" sz="2400" smtClean="0"/>
              <a:t>Mantener la búsqueda de la </a:t>
            </a:r>
            <a:r>
              <a:rPr lang="es-ES" sz="2400" b="1" smtClean="0"/>
              <a:t>relación directa con los usuarios</a:t>
            </a:r>
            <a:r>
              <a:rPr lang="es-ES" sz="2400" smtClean="0"/>
              <a:t> mediante la vinculación con la comunidad y sociedad civil, el sector salud y los tomadores de decisiones.</a:t>
            </a:r>
          </a:p>
          <a:p>
            <a:pPr>
              <a:buFont typeface="Wingdings" pitchFamily="2" charset="2"/>
              <a:buNone/>
            </a:pPr>
            <a:endParaRPr lang="es-ES" sz="2400" smtClean="0"/>
          </a:p>
          <a:p>
            <a:pPr>
              <a:buFont typeface="Wingdings" pitchFamily="2" charset="2"/>
              <a:buBlip>
                <a:blip r:embed="rId2"/>
              </a:buBlip>
            </a:pPr>
            <a:r>
              <a:rPr lang="es-ES" sz="2400" smtClean="0"/>
              <a:t>El </a:t>
            </a:r>
            <a:r>
              <a:rPr lang="es-ES" sz="2400" b="1" smtClean="0"/>
              <a:t>CENIDSP</a:t>
            </a:r>
            <a:r>
              <a:rPr lang="es-ES" sz="2400" smtClean="0"/>
              <a:t> estará encargado de la coordinación de esta estrategia de vinculación del INSP.</a:t>
            </a:r>
          </a:p>
        </p:txBody>
      </p:sp>
      <p:pic>
        <p:nvPicPr>
          <p:cNvPr id="49155" name="Picture 6" descr="B"/>
          <p:cNvPicPr>
            <a:picLocks noChangeAspect="1" noChangeArrowheads="1"/>
          </p:cNvPicPr>
          <p:nvPr/>
        </p:nvPicPr>
        <p:blipFill>
          <a:blip r:embed="rId3" cstate="print">
            <a:lum bright="18000" contrast="18000"/>
          </a:blip>
          <a:srcRect/>
          <a:stretch>
            <a:fillRect/>
          </a:stretch>
        </p:blipFill>
        <p:spPr bwMode="auto">
          <a:xfrm>
            <a:off x="227013" y="1101725"/>
            <a:ext cx="2862262" cy="2058988"/>
          </a:xfrm>
          <a:prstGeom prst="rect">
            <a:avLst/>
          </a:prstGeom>
          <a:noFill/>
          <a:ln w="9525">
            <a:noFill/>
            <a:miter lim="800000"/>
            <a:headEnd/>
            <a:tailEnd/>
          </a:ln>
        </p:spPr>
      </p:pic>
      <p:pic>
        <p:nvPicPr>
          <p:cNvPr id="49156" name="Picture 8" descr="maestros-de-la-escuela-juan-escutia"/>
          <p:cNvPicPr>
            <a:picLocks noChangeAspect="1" noChangeArrowheads="1"/>
          </p:cNvPicPr>
          <p:nvPr/>
        </p:nvPicPr>
        <p:blipFill>
          <a:blip r:embed="rId4" cstate="print">
            <a:lum bright="18000" contrast="12000"/>
          </a:blip>
          <a:srcRect/>
          <a:stretch>
            <a:fillRect/>
          </a:stretch>
        </p:blipFill>
        <p:spPr bwMode="auto">
          <a:xfrm>
            <a:off x="3187700" y="1055688"/>
            <a:ext cx="2827338" cy="2058987"/>
          </a:xfrm>
          <a:prstGeom prst="rect">
            <a:avLst/>
          </a:prstGeom>
          <a:noFill/>
          <a:ln w="9525">
            <a:noFill/>
            <a:miter lim="800000"/>
            <a:headEnd/>
            <a:tailEnd/>
          </a:ln>
        </p:spPr>
      </p:pic>
      <p:pic>
        <p:nvPicPr>
          <p:cNvPr id="49157" name="Picture 10" descr="Fl6_A"/>
          <p:cNvPicPr>
            <a:picLocks noChangeAspect="1" noChangeArrowheads="1"/>
          </p:cNvPicPr>
          <p:nvPr/>
        </p:nvPicPr>
        <p:blipFill>
          <a:blip r:embed="rId5" cstate="print"/>
          <a:srcRect/>
          <a:stretch>
            <a:fillRect/>
          </a:stretch>
        </p:blipFill>
        <p:spPr bwMode="auto">
          <a:xfrm>
            <a:off x="6121400" y="1098550"/>
            <a:ext cx="2781300" cy="20193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Rectangle 2"/>
          <p:cNvSpPr>
            <a:spLocks noGrp="1" noChangeArrowheads="1"/>
          </p:cNvSpPr>
          <p:nvPr>
            <p:ph type="title" idx="4294967295"/>
          </p:nvPr>
        </p:nvSpPr>
        <p:spPr/>
        <p:txBody>
          <a:bodyPr/>
          <a:lstStyle/>
          <a:p>
            <a:pPr algn="ctr"/>
            <a:r>
              <a:rPr lang="es-ES" sz="2600" smtClean="0"/>
              <a:t>Vinculación : Acciones y Compromisos 2010</a:t>
            </a:r>
          </a:p>
        </p:txBody>
      </p:sp>
      <p:sp>
        <p:nvSpPr>
          <p:cNvPr id="49154" name="Rectangle 3"/>
          <p:cNvSpPr>
            <a:spLocks noGrp="1" noChangeArrowheads="1"/>
          </p:cNvSpPr>
          <p:nvPr>
            <p:ph type="body" idx="4294967295"/>
          </p:nvPr>
        </p:nvSpPr>
        <p:spPr>
          <a:xfrm>
            <a:off x="66675" y="990600"/>
            <a:ext cx="9010650" cy="5372099"/>
          </a:xfrm>
          <a:solidFill>
            <a:srgbClr val="FFFFCC"/>
          </a:solidFill>
        </p:spPr>
        <p:txBody>
          <a:bodyPr/>
          <a:lstStyle/>
          <a:p>
            <a:pPr>
              <a:buFont typeface="Wingdings" pitchFamily="2" charset="2"/>
              <a:buBlip>
                <a:blip r:embed="rId2"/>
              </a:buBlip>
            </a:pPr>
            <a:r>
              <a:rPr lang="es-ES" sz="2400" dirty="0" smtClean="0"/>
              <a:t>Analizar y establecer estrategias y programas de vinculación anidados y coordinados entre los Centros de Investigación por Misión y el componente de docencia con el objetivo de eficientar los procesos en el establecimiento de programas y cursos de formación.</a:t>
            </a:r>
          </a:p>
          <a:p>
            <a:pPr>
              <a:buNone/>
            </a:pPr>
            <a:endParaRPr lang="es-ES" sz="2400" dirty="0" smtClean="0"/>
          </a:p>
          <a:p>
            <a:pPr>
              <a:buFont typeface="Wingdings" pitchFamily="2" charset="2"/>
              <a:buBlip>
                <a:blip r:embed="rId2"/>
              </a:buBlip>
            </a:pPr>
            <a:r>
              <a:rPr lang="es-ES" sz="2400" dirty="0" smtClean="0"/>
              <a:t>Establecer estrategias para identificar y analizar el impacto de los seminarios institucionales en los temas de interés para tomadores de decisiones y la comunidad.</a:t>
            </a:r>
          </a:p>
          <a:p>
            <a:pPr>
              <a:buNone/>
            </a:pPr>
            <a:endParaRPr lang="es-ES" sz="2400" dirty="0" smtClean="0"/>
          </a:p>
          <a:p>
            <a:pPr>
              <a:buFont typeface="Wingdings" pitchFamily="2" charset="2"/>
              <a:buBlip>
                <a:blip r:embed="rId2"/>
              </a:buBlip>
            </a:pPr>
            <a:r>
              <a:rPr lang="es-ES" sz="2400" dirty="0" smtClean="0"/>
              <a:t>Realizar un Plan Anual para asegurar el espacio en radio asignado por </a:t>
            </a:r>
            <a:r>
              <a:rPr lang="es-ES" sz="2400" b="1" dirty="0" err="1" smtClean="0"/>
              <a:t>CienSalud</a:t>
            </a:r>
            <a:r>
              <a:rPr lang="es-ES" sz="2400" dirty="0" smtClean="0"/>
              <a:t> con la participación de los directores de centro de manera regular durante el 2010.</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Rectangle 2"/>
          <p:cNvSpPr>
            <a:spLocks noGrp="1" noChangeArrowheads="1"/>
          </p:cNvSpPr>
          <p:nvPr>
            <p:ph type="title" idx="4294967295"/>
          </p:nvPr>
        </p:nvSpPr>
        <p:spPr/>
        <p:txBody>
          <a:bodyPr/>
          <a:lstStyle/>
          <a:p>
            <a:pPr algn="ctr"/>
            <a:r>
              <a:rPr lang="es-ES" sz="2600" smtClean="0"/>
              <a:t>Servicio: Acciones y Compromisos 2010</a:t>
            </a:r>
          </a:p>
        </p:txBody>
      </p:sp>
      <p:sp>
        <p:nvSpPr>
          <p:cNvPr id="50178" name="Rectangle 3"/>
          <p:cNvSpPr>
            <a:spLocks noGrp="1" noChangeArrowheads="1"/>
          </p:cNvSpPr>
          <p:nvPr>
            <p:ph type="body" idx="4294967295"/>
          </p:nvPr>
        </p:nvSpPr>
        <p:spPr>
          <a:xfrm>
            <a:off x="193675" y="1001713"/>
            <a:ext cx="5588000" cy="5427662"/>
          </a:xfrm>
          <a:solidFill>
            <a:srgbClr val="FFFFCC"/>
          </a:solidFill>
        </p:spPr>
        <p:txBody>
          <a:bodyPr/>
          <a:lstStyle/>
          <a:p>
            <a:pPr>
              <a:buFont typeface="Wingdings" pitchFamily="2" charset="2"/>
              <a:buBlip>
                <a:blip r:embed="rId2"/>
              </a:buBlip>
            </a:pPr>
            <a:r>
              <a:rPr lang="es-ES" sz="1900" dirty="0" smtClean="0"/>
              <a:t>Consolidar tres </a:t>
            </a:r>
            <a:r>
              <a:rPr lang="es-ES" sz="1900" b="1" dirty="0" smtClean="0"/>
              <a:t>Centros Estatales para el Desarrollo de Sistemas de Salud </a:t>
            </a:r>
            <a:r>
              <a:rPr lang="es-ES" sz="1900" dirty="0" smtClean="0"/>
              <a:t>(CEDESS)</a:t>
            </a:r>
            <a:r>
              <a:rPr lang="es-ES" sz="1900" b="1" dirty="0" smtClean="0"/>
              <a:t> &lt;</a:t>
            </a:r>
            <a:r>
              <a:rPr lang="es-ES" sz="1900" dirty="0" smtClean="0"/>
              <a:t>Edo. de </a:t>
            </a:r>
            <a:r>
              <a:rPr lang="es-ES" sz="1900" dirty="0" err="1" smtClean="0"/>
              <a:t>Mex</a:t>
            </a:r>
            <a:r>
              <a:rPr lang="es-ES" sz="1900" dirty="0" smtClean="0"/>
              <a:t>., Ver., </a:t>
            </a:r>
            <a:r>
              <a:rPr lang="es-ES" sz="1900" dirty="0" err="1" smtClean="0"/>
              <a:t>Oax</a:t>
            </a:r>
            <a:r>
              <a:rPr lang="es-ES" sz="1900" dirty="0" smtClean="0"/>
              <a:t>.,&gt; y la creación de un </a:t>
            </a:r>
            <a:r>
              <a:rPr lang="es-ES" sz="1900" b="1" dirty="0" smtClean="0"/>
              <a:t>nuevo CEDESS</a:t>
            </a:r>
            <a:r>
              <a:rPr lang="es-ES" sz="1900" dirty="0" smtClean="0"/>
              <a:t> en el estado de Puebla. (INSP)</a:t>
            </a:r>
          </a:p>
          <a:p>
            <a:pPr>
              <a:buFont typeface="Wingdings" pitchFamily="2" charset="2"/>
              <a:buNone/>
            </a:pPr>
            <a:endParaRPr lang="es-ES" sz="1900" dirty="0" smtClean="0"/>
          </a:p>
          <a:p>
            <a:pPr>
              <a:buFont typeface="Wingdings" pitchFamily="2" charset="2"/>
              <a:buBlip>
                <a:blip r:embed="rId2"/>
              </a:buBlip>
            </a:pPr>
            <a:r>
              <a:rPr lang="es-ES" sz="1900" dirty="0" smtClean="0"/>
              <a:t>Impulsar el arranque de </a:t>
            </a:r>
            <a:r>
              <a:rPr lang="es-ES" sz="1900" b="1" dirty="0" smtClean="0"/>
              <a:t>Programas Mesoamericanos de Formación y Actualización en Salud Pública y proyectos de investigación pertinentes</a:t>
            </a:r>
            <a:r>
              <a:rPr lang="es-ES" sz="1900" dirty="0" smtClean="0"/>
              <a:t> dentro del IMSP. (INSP)</a:t>
            </a:r>
          </a:p>
          <a:p>
            <a:pPr>
              <a:buFont typeface="Wingdings" pitchFamily="2" charset="2"/>
              <a:buBlip>
                <a:blip r:embed="rId2"/>
              </a:buBlip>
            </a:pPr>
            <a:endParaRPr lang="es-ES" sz="1900" dirty="0" smtClean="0"/>
          </a:p>
          <a:p>
            <a:pPr>
              <a:buFont typeface="Wingdings" pitchFamily="2" charset="2"/>
              <a:buBlip>
                <a:blip r:embed="rId2"/>
              </a:buBlip>
            </a:pPr>
            <a:r>
              <a:rPr lang="es-ES" sz="1900" dirty="0" smtClean="0"/>
              <a:t>Crear una </a:t>
            </a:r>
            <a:r>
              <a:rPr lang="es-ES" sz="1900" b="1" dirty="0" smtClean="0"/>
              <a:t>Unidad de Vigilancia en Salud Pública.</a:t>
            </a:r>
          </a:p>
          <a:p>
            <a:pPr>
              <a:buFont typeface="Wingdings" pitchFamily="2" charset="2"/>
              <a:buNone/>
            </a:pPr>
            <a:endParaRPr lang="es-ES" sz="1900" dirty="0" smtClean="0"/>
          </a:p>
          <a:p>
            <a:pPr>
              <a:buFont typeface="Wingdings" pitchFamily="2" charset="2"/>
              <a:buBlip>
                <a:blip r:embed="rId2"/>
              </a:buBlip>
            </a:pPr>
            <a:r>
              <a:rPr lang="es-ES" sz="1900" dirty="0" smtClean="0"/>
              <a:t>Lograr la autorización a terceros de</a:t>
            </a:r>
            <a:r>
              <a:rPr lang="es-ES" sz="1900" b="1" dirty="0" smtClean="0"/>
              <a:t> LACOT </a:t>
            </a:r>
            <a:r>
              <a:rPr lang="es-ES" sz="1900" dirty="0" smtClean="0"/>
              <a:t>bajo la norma NMX-EC-17027-INMC. (CISP)</a:t>
            </a:r>
          </a:p>
          <a:p>
            <a:pPr>
              <a:buFont typeface="Wingdings" pitchFamily="2" charset="2"/>
              <a:buBlip>
                <a:blip r:embed="rId2"/>
              </a:buBlip>
            </a:pPr>
            <a:endParaRPr lang="es-ES" sz="1900" dirty="0" smtClean="0"/>
          </a:p>
          <a:p>
            <a:pPr>
              <a:buFont typeface="Wingdings" pitchFamily="2" charset="2"/>
              <a:buNone/>
            </a:pPr>
            <a:endParaRPr lang="es-ES" sz="1900" dirty="0" smtClean="0"/>
          </a:p>
        </p:txBody>
      </p:sp>
      <p:pic>
        <p:nvPicPr>
          <p:cNvPr id="50179" name="Picture 5" descr="header-lacot"/>
          <p:cNvPicPr>
            <a:picLocks noChangeAspect="1" noChangeArrowheads="1"/>
          </p:cNvPicPr>
          <p:nvPr/>
        </p:nvPicPr>
        <p:blipFill>
          <a:blip r:embed="rId3" cstate="print"/>
          <a:srcRect/>
          <a:stretch>
            <a:fillRect/>
          </a:stretch>
        </p:blipFill>
        <p:spPr bwMode="auto">
          <a:xfrm>
            <a:off x="5834063" y="4829175"/>
            <a:ext cx="3128962" cy="881063"/>
          </a:xfrm>
          <a:prstGeom prst="rect">
            <a:avLst/>
          </a:prstGeom>
          <a:noFill/>
          <a:ln w="9525">
            <a:noFill/>
            <a:miter lim="800000"/>
            <a:headEnd/>
            <a:tailEnd/>
          </a:ln>
        </p:spPr>
      </p:pic>
      <p:pic>
        <p:nvPicPr>
          <p:cNvPr id="50180" name="Picture 9" descr="1253818058_nota_imsp"/>
          <p:cNvPicPr>
            <a:picLocks noChangeAspect="1" noChangeArrowheads="1"/>
          </p:cNvPicPr>
          <p:nvPr/>
        </p:nvPicPr>
        <p:blipFill>
          <a:blip r:embed="rId4" cstate="print"/>
          <a:srcRect l="1692" t="2428" r="2928" b="2342"/>
          <a:stretch>
            <a:fillRect/>
          </a:stretch>
        </p:blipFill>
        <p:spPr bwMode="auto">
          <a:xfrm>
            <a:off x="5834063" y="3100388"/>
            <a:ext cx="3309937" cy="1743075"/>
          </a:xfrm>
          <a:prstGeom prst="rect">
            <a:avLst/>
          </a:prstGeom>
          <a:noFill/>
          <a:ln w="9525">
            <a:noFill/>
            <a:miter lim="800000"/>
            <a:headEnd/>
            <a:tailEnd/>
          </a:ln>
        </p:spPr>
      </p:pic>
      <p:pic>
        <p:nvPicPr>
          <p:cNvPr id="50181" name="Picture 11" descr="100_1944"/>
          <p:cNvPicPr>
            <a:picLocks noChangeAspect="1" noChangeArrowheads="1"/>
          </p:cNvPicPr>
          <p:nvPr/>
        </p:nvPicPr>
        <p:blipFill>
          <a:blip r:embed="rId5" cstate="print"/>
          <a:srcRect/>
          <a:stretch>
            <a:fillRect/>
          </a:stretch>
        </p:blipFill>
        <p:spPr bwMode="auto">
          <a:xfrm>
            <a:off x="6073775" y="992188"/>
            <a:ext cx="2601913" cy="19526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Rectangle 4"/>
          <p:cNvSpPr>
            <a:spLocks noGrp="1" noChangeArrowheads="1"/>
          </p:cNvSpPr>
          <p:nvPr>
            <p:ph type="title" idx="4294967295"/>
          </p:nvPr>
        </p:nvSpPr>
        <p:spPr/>
        <p:txBody>
          <a:bodyPr/>
          <a:lstStyle/>
          <a:p>
            <a:pPr algn="ctr"/>
            <a:r>
              <a:rPr lang="es-ES" sz="2600" smtClean="0"/>
              <a:t>Servicio: Acciones y Compromisos 2010</a:t>
            </a:r>
          </a:p>
        </p:txBody>
      </p:sp>
      <p:sp>
        <p:nvSpPr>
          <p:cNvPr id="51202" name="Rectangle 5"/>
          <p:cNvSpPr>
            <a:spLocks noGrp="1" noChangeArrowheads="1"/>
          </p:cNvSpPr>
          <p:nvPr>
            <p:ph type="body" idx="4294967295"/>
          </p:nvPr>
        </p:nvSpPr>
        <p:spPr>
          <a:xfrm>
            <a:off x="174625" y="990600"/>
            <a:ext cx="5111750" cy="5391150"/>
          </a:xfrm>
          <a:solidFill>
            <a:srgbClr val="FFFFCC"/>
          </a:solidFill>
        </p:spPr>
        <p:txBody>
          <a:bodyPr/>
          <a:lstStyle/>
          <a:p>
            <a:pPr>
              <a:lnSpc>
                <a:spcPct val="90000"/>
              </a:lnSpc>
              <a:buFont typeface="Wingdings" pitchFamily="2" charset="2"/>
              <a:buNone/>
            </a:pPr>
            <a:endParaRPr lang="es-ES" sz="1700" dirty="0" smtClean="0"/>
          </a:p>
          <a:p>
            <a:pPr>
              <a:lnSpc>
                <a:spcPct val="90000"/>
              </a:lnSpc>
              <a:buFont typeface="Wingdings" pitchFamily="2" charset="2"/>
              <a:buBlip>
                <a:blip r:embed="rId2"/>
              </a:buBlip>
            </a:pPr>
            <a:r>
              <a:rPr lang="es-ES" sz="1700" dirty="0" smtClean="0"/>
              <a:t>Consolidar el </a:t>
            </a:r>
            <a:r>
              <a:rPr lang="es-ES" sz="1700" b="1" dirty="0" smtClean="0"/>
              <a:t>Centro de Referencia Regional y Servicio </a:t>
            </a:r>
            <a:r>
              <a:rPr lang="es-ES" sz="1700" dirty="0" smtClean="0"/>
              <a:t> para el diagnóstico oportuno de ETV y VPH. (CISP)</a:t>
            </a:r>
          </a:p>
          <a:p>
            <a:pPr>
              <a:lnSpc>
                <a:spcPct val="90000"/>
              </a:lnSpc>
              <a:buFont typeface="Wingdings" pitchFamily="2" charset="2"/>
              <a:buNone/>
            </a:pPr>
            <a:endParaRPr lang="es-ES" sz="1700" dirty="0" smtClean="0"/>
          </a:p>
          <a:p>
            <a:pPr>
              <a:lnSpc>
                <a:spcPct val="90000"/>
              </a:lnSpc>
              <a:buFont typeface="Wingdings" pitchFamily="2" charset="2"/>
              <a:buBlip>
                <a:blip r:embed="rId2"/>
              </a:buBlip>
            </a:pPr>
            <a:r>
              <a:rPr lang="es-ES" sz="1700" dirty="0" smtClean="0"/>
              <a:t> Consolidar al INSP como </a:t>
            </a:r>
            <a:r>
              <a:rPr lang="es-ES" sz="1700" b="1" dirty="0" smtClean="0"/>
              <a:t>Centro Evaluador de Programas de Desarrollo Social. </a:t>
            </a:r>
            <a:r>
              <a:rPr lang="es-ES" sz="1700" dirty="0" smtClean="0"/>
              <a:t>(CIEE)</a:t>
            </a:r>
          </a:p>
          <a:p>
            <a:pPr>
              <a:lnSpc>
                <a:spcPct val="90000"/>
              </a:lnSpc>
              <a:buFont typeface="Wingdings" pitchFamily="2" charset="2"/>
              <a:buBlip>
                <a:blip r:embed="rId2"/>
              </a:buBlip>
            </a:pPr>
            <a:endParaRPr lang="es-ES" sz="1700" dirty="0" smtClean="0"/>
          </a:p>
          <a:p>
            <a:pPr>
              <a:lnSpc>
                <a:spcPct val="90000"/>
              </a:lnSpc>
              <a:buFont typeface="Wingdings" pitchFamily="2" charset="2"/>
              <a:buBlip>
                <a:blip r:embed="rId2"/>
              </a:buBlip>
            </a:pPr>
            <a:r>
              <a:rPr lang="es-ES" sz="1700" dirty="0" smtClean="0"/>
              <a:t>Ofertar programas de </a:t>
            </a:r>
            <a:r>
              <a:rPr lang="es-ES" sz="1700" b="1" dirty="0" smtClean="0"/>
              <a:t>evaluación a nivel estatal </a:t>
            </a:r>
            <a:r>
              <a:rPr lang="es-ES" sz="1700" dirty="0" smtClean="0"/>
              <a:t>a los clientes potenciales del INSP.</a:t>
            </a:r>
          </a:p>
          <a:p>
            <a:pPr>
              <a:lnSpc>
                <a:spcPct val="90000"/>
              </a:lnSpc>
              <a:buFont typeface="Wingdings" pitchFamily="2" charset="2"/>
              <a:buNone/>
            </a:pPr>
            <a:endParaRPr lang="es-ES" sz="1700" dirty="0" smtClean="0"/>
          </a:p>
          <a:p>
            <a:pPr>
              <a:lnSpc>
                <a:spcPct val="90000"/>
              </a:lnSpc>
              <a:buFont typeface="Wingdings" pitchFamily="2" charset="2"/>
              <a:buBlip>
                <a:blip r:embed="rId2"/>
              </a:buBlip>
            </a:pPr>
            <a:r>
              <a:rPr lang="es-ES" sz="1700" dirty="0" smtClean="0"/>
              <a:t>Desarrollar </a:t>
            </a:r>
            <a:r>
              <a:rPr lang="es-ES" sz="1700" b="1" dirty="0" smtClean="0"/>
              <a:t>doce seminarios institucionales para el cuidado de la salud</a:t>
            </a:r>
            <a:r>
              <a:rPr lang="es-ES" sz="1700" dirty="0" smtClean="0"/>
              <a:t> en forma mensual, dirigido a la comunidad en general. (CENIDSP)</a:t>
            </a:r>
          </a:p>
          <a:p>
            <a:pPr>
              <a:lnSpc>
                <a:spcPct val="90000"/>
              </a:lnSpc>
              <a:buFont typeface="Wingdings" pitchFamily="2" charset="2"/>
              <a:buNone/>
            </a:pPr>
            <a:endParaRPr lang="es-ES" sz="1700" dirty="0" smtClean="0"/>
          </a:p>
          <a:p>
            <a:pPr>
              <a:lnSpc>
                <a:spcPct val="90000"/>
              </a:lnSpc>
              <a:buFont typeface="Wingdings" pitchFamily="2" charset="2"/>
              <a:buBlip>
                <a:blip r:embed="rId2"/>
              </a:buBlip>
            </a:pPr>
            <a:r>
              <a:rPr lang="es-ES" sz="1700" dirty="0" smtClean="0"/>
              <a:t>Cuarto Taller Internacional</a:t>
            </a:r>
            <a:r>
              <a:rPr lang="es-ES" sz="1700" b="1" dirty="0" smtClean="0"/>
              <a:t> RINHO</a:t>
            </a:r>
            <a:r>
              <a:rPr lang="es-ES" sz="1700" dirty="0" smtClean="0"/>
              <a:t>, en medición y mejoramiento del desempeño de los Sistemas de Información en Salud SIS. (CENIDSP)</a:t>
            </a:r>
          </a:p>
          <a:p>
            <a:pPr>
              <a:lnSpc>
                <a:spcPct val="90000"/>
              </a:lnSpc>
              <a:buFont typeface="Wingdings" pitchFamily="2" charset="2"/>
              <a:buNone/>
            </a:pPr>
            <a:endParaRPr lang="es-ES" sz="1700" dirty="0" smtClean="0"/>
          </a:p>
          <a:p>
            <a:pPr>
              <a:lnSpc>
                <a:spcPct val="90000"/>
              </a:lnSpc>
              <a:buFont typeface="Wingdings" pitchFamily="2" charset="2"/>
              <a:buNone/>
            </a:pPr>
            <a:endParaRPr lang="es-ES" sz="1700" dirty="0" smtClean="0"/>
          </a:p>
          <a:p>
            <a:pPr>
              <a:lnSpc>
                <a:spcPct val="90000"/>
              </a:lnSpc>
              <a:buFont typeface="Wingdings" pitchFamily="2" charset="2"/>
              <a:buNone/>
            </a:pPr>
            <a:endParaRPr lang="es-ES" sz="1700" dirty="0" smtClean="0"/>
          </a:p>
        </p:txBody>
      </p:sp>
      <p:pic>
        <p:nvPicPr>
          <p:cNvPr id="51203" name="Picture 7" descr="vph">
            <a:hlinkClick r:id="rId3"/>
          </p:cNvPr>
          <p:cNvPicPr>
            <a:picLocks noChangeAspect="1" noChangeArrowheads="1"/>
          </p:cNvPicPr>
          <p:nvPr/>
        </p:nvPicPr>
        <p:blipFill>
          <a:blip r:embed="rId4" cstate="print"/>
          <a:srcRect/>
          <a:stretch>
            <a:fillRect/>
          </a:stretch>
        </p:blipFill>
        <p:spPr bwMode="auto">
          <a:xfrm>
            <a:off x="7515225" y="1133475"/>
            <a:ext cx="1423988" cy="1322388"/>
          </a:xfrm>
          <a:prstGeom prst="rect">
            <a:avLst/>
          </a:prstGeom>
          <a:noFill/>
          <a:ln w="9525">
            <a:noFill/>
            <a:miter lim="800000"/>
            <a:headEnd/>
            <a:tailEnd/>
          </a:ln>
        </p:spPr>
      </p:pic>
      <p:pic>
        <p:nvPicPr>
          <p:cNvPr id="51204" name="Picture 13" descr="vivir_mejor"/>
          <p:cNvPicPr>
            <a:picLocks noChangeAspect="1" noChangeArrowheads="1"/>
          </p:cNvPicPr>
          <p:nvPr/>
        </p:nvPicPr>
        <p:blipFill>
          <a:blip r:embed="rId5" cstate="print"/>
          <a:srcRect/>
          <a:stretch>
            <a:fillRect/>
          </a:stretch>
        </p:blipFill>
        <p:spPr bwMode="auto">
          <a:xfrm>
            <a:off x="5921375" y="2692400"/>
            <a:ext cx="2422525" cy="1722438"/>
          </a:xfrm>
          <a:prstGeom prst="rect">
            <a:avLst/>
          </a:prstGeom>
          <a:noFill/>
          <a:ln w="9525">
            <a:noFill/>
            <a:miter lim="800000"/>
            <a:headEnd/>
            <a:tailEnd/>
          </a:ln>
        </p:spPr>
      </p:pic>
      <p:pic>
        <p:nvPicPr>
          <p:cNvPr id="51205" name="Picture 8" descr="dengue_mosquito">
            <a:hlinkClick r:id="rId6"/>
          </p:cNvPr>
          <p:cNvPicPr>
            <a:picLocks noChangeAspect="1" noChangeArrowheads="1"/>
          </p:cNvPicPr>
          <p:nvPr/>
        </p:nvPicPr>
        <p:blipFill>
          <a:blip r:embed="rId7" cstate="print"/>
          <a:srcRect/>
          <a:stretch>
            <a:fillRect/>
          </a:stretch>
        </p:blipFill>
        <p:spPr bwMode="auto">
          <a:xfrm>
            <a:off x="5440363" y="1163638"/>
            <a:ext cx="1792287" cy="1314450"/>
          </a:xfrm>
          <a:prstGeom prst="rect">
            <a:avLst/>
          </a:prstGeom>
          <a:noFill/>
          <a:ln w="9525">
            <a:noFill/>
            <a:miter lim="800000"/>
            <a:headEnd/>
            <a:tailEnd/>
          </a:ln>
        </p:spPr>
      </p:pic>
      <p:pic>
        <p:nvPicPr>
          <p:cNvPr id="51206" name="Picture 8"/>
          <p:cNvPicPr>
            <a:picLocks noChangeAspect="1" noChangeArrowheads="1"/>
          </p:cNvPicPr>
          <p:nvPr/>
        </p:nvPicPr>
        <p:blipFill>
          <a:blip r:embed="rId8" cstate="print"/>
          <a:srcRect/>
          <a:stretch>
            <a:fillRect/>
          </a:stretch>
        </p:blipFill>
        <p:spPr bwMode="auto">
          <a:xfrm>
            <a:off x="5727700" y="4797425"/>
            <a:ext cx="2706688" cy="11271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Rectangle 5"/>
          <p:cNvSpPr>
            <a:spLocks noChangeArrowheads="1"/>
          </p:cNvSpPr>
          <p:nvPr/>
        </p:nvSpPr>
        <p:spPr bwMode="auto">
          <a:xfrm>
            <a:off x="188913" y="965200"/>
            <a:ext cx="5495925" cy="5437188"/>
          </a:xfrm>
          <a:prstGeom prst="rect">
            <a:avLst/>
          </a:prstGeom>
          <a:solidFill>
            <a:srgbClr val="FFFFCC"/>
          </a:solidFill>
          <a:ln w="9525">
            <a:noFill/>
            <a:miter lim="800000"/>
            <a:headEnd/>
            <a:tailEnd/>
          </a:ln>
        </p:spPr>
        <p:txBody>
          <a:bodyPr/>
          <a:lstStyle/>
          <a:p>
            <a:pPr marL="342900" indent="-342900" eaLnBrk="0" hangingPunct="0">
              <a:spcBef>
                <a:spcPct val="20000"/>
              </a:spcBef>
              <a:buClr>
                <a:srgbClr val="FF0000"/>
              </a:buClr>
              <a:buFont typeface="Wingdings" pitchFamily="2" charset="2"/>
              <a:buNone/>
            </a:pPr>
            <a:endParaRPr lang="es-ES" sz="800" u="none"/>
          </a:p>
          <a:p>
            <a:pPr marL="342900" indent="-342900" eaLnBrk="0" hangingPunct="0">
              <a:spcBef>
                <a:spcPct val="20000"/>
              </a:spcBef>
              <a:buClr>
                <a:srgbClr val="FF0000"/>
              </a:buClr>
              <a:buFont typeface="Wingdings" pitchFamily="2" charset="2"/>
              <a:buBlip>
                <a:blip r:embed="rId2"/>
              </a:buBlip>
            </a:pPr>
            <a:r>
              <a:rPr lang="es-ES" sz="2000" u="none"/>
              <a:t>Mantener en línea la </a:t>
            </a:r>
            <a:r>
              <a:rPr lang="es-ES" sz="2000" b="1" u="none"/>
              <a:t>Encuestoteca</a:t>
            </a:r>
            <a:r>
              <a:rPr lang="es-ES" sz="2000" u="none"/>
              <a:t> actualizada. (CENIDSP)</a:t>
            </a:r>
          </a:p>
          <a:p>
            <a:pPr marL="342900" indent="-342900" eaLnBrk="0" hangingPunct="0">
              <a:spcBef>
                <a:spcPct val="20000"/>
              </a:spcBef>
              <a:buClr>
                <a:srgbClr val="FF0000"/>
              </a:buClr>
              <a:buFont typeface="Wingdings" pitchFamily="2" charset="2"/>
              <a:buNone/>
            </a:pPr>
            <a:endParaRPr lang="es-ES" sz="1400" u="none"/>
          </a:p>
          <a:p>
            <a:pPr marL="342900" indent="-342900" eaLnBrk="0" hangingPunct="0">
              <a:spcBef>
                <a:spcPct val="20000"/>
              </a:spcBef>
              <a:buClr>
                <a:srgbClr val="FF0000"/>
              </a:buClr>
              <a:buFont typeface="Wingdings" pitchFamily="2" charset="2"/>
              <a:buBlip>
                <a:blip r:embed="rId2"/>
              </a:buBlip>
            </a:pPr>
            <a:r>
              <a:rPr lang="es-ES" sz="2000" u="none"/>
              <a:t>Plan de </a:t>
            </a:r>
            <a:r>
              <a:rPr lang="es-ES" sz="2000" b="1" u="none"/>
              <a:t>vinculación con actores estratégicos</a:t>
            </a:r>
            <a:r>
              <a:rPr lang="es-ES" sz="2000" u="none"/>
              <a:t> a nivel estatal y municipal en el Edo. de </a:t>
            </a:r>
            <a:r>
              <a:rPr lang="es-ES" sz="2000" b="1" u="none"/>
              <a:t>Chiapas</a:t>
            </a:r>
            <a:r>
              <a:rPr lang="es-ES" sz="2000" u="none"/>
              <a:t> (CRISP)</a:t>
            </a:r>
          </a:p>
          <a:p>
            <a:pPr marL="342900" indent="-342900" eaLnBrk="0" hangingPunct="0">
              <a:spcBef>
                <a:spcPct val="20000"/>
              </a:spcBef>
              <a:buClr>
                <a:srgbClr val="FF0000"/>
              </a:buClr>
              <a:buFont typeface="Wingdings" pitchFamily="2" charset="2"/>
              <a:buNone/>
            </a:pPr>
            <a:endParaRPr lang="es-ES" sz="1400" u="none"/>
          </a:p>
          <a:p>
            <a:pPr marL="342900" indent="-342900" eaLnBrk="0" hangingPunct="0">
              <a:spcBef>
                <a:spcPct val="20000"/>
              </a:spcBef>
              <a:buClr>
                <a:srgbClr val="FF0000"/>
              </a:buClr>
              <a:buFont typeface="Wingdings" pitchFamily="2" charset="2"/>
              <a:buBlip>
                <a:blip r:embed="rId2"/>
              </a:buBlip>
            </a:pPr>
            <a:r>
              <a:rPr lang="es-ES" sz="2000" u="none"/>
              <a:t>Generación y prueba a pequeña escala de cinco proyectos para </a:t>
            </a:r>
            <a:r>
              <a:rPr lang="es-ES" sz="2000" b="1" u="none"/>
              <a:t>mejorar la nutrición infantil en México. </a:t>
            </a:r>
            <a:r>
              <a:rPr lang="es-ES" sz="2000" u="none"/>
              <a:t>(CINYS)</a:t>
            </a:r>
          </a:p>
          <a:p>
            <a:pPr marL="342900" indent="-342900" eaLnBrk="0" hangingPunct="0">
              <a:spcBef>
                <a:spcPct val="20000"/>
              </a:spcBef>
              <a:buClr>
                <a:srgbClr val="FF0000"/>
              </a:buClr>
              <a:buFont typeface="Wingdings" pitchFamily="2" charset="2"/>
              <a:buNone/>
            </a:pPr>
            <a:endParaRPr lang="es-ES" sz="1400" u="none"/>
          </a:p>
          <a:p>
            <a:pPr marL="342900" indent="-342900" eaLnBrk="0" hangingPunct="0">
              <a:spcBef>
                <a:spcPct val="20000"/>
              </a:spcBef>
              <a:buClr>
                <a:srgbClr val="FF0000"/>
              </a:buClr>
              <a:buFont typeface="Wingdings" pitchFamily="2" charset="2"/>
              <a:buBlip>
                <a:blip r:embed="rId2"/>
              </a:buBlip>
            </a:pPr>
            <a:r>
              <a:rPr lang="es-ES" sz="2000" u="none"/>
              <a:t>Otorgar </a:t>
            </a:r>
            <a:r>
              <a:rPr lang="es-ES" sz="2000" b="1" u="none"/>
              <a:t>servicios sobre enfermedades infecciosas</a:t>
            </a:r>
            <a:r>
              <a:rPr lang="es-ES" sz="2000" u="none"/>
              <a:t> a través de: a) la unidad de análisis y diagnóstico molecular, b) el laboratorio de elaboración de vacunas, c) la Subdirección de Prevención y Control de Enfermedades Infecciosas.(CISEI)</a:t>
            </a:r>
          </a:p>
          <a:p>
            <a:pPr marL="342900" indent="-342900" eaLnBrk="0" hangingPunct="0">
              <a:spcBef>
                <a:spcPct val="20000"/>
              </a:spcBef>
              <a:buClr>
                <a:srgbClr val="FF0000"/>
              </a:buClr>
              <a:buFont typeface="Wingdings" pitchFamily="2" charset="2"/>
              <a:buNone/>
            </a:pPr>
            <a:endParaRPr lang="es-ES" sz="2000" u="none"/>
          </a:p>
          <a:p>
            <a:pPr marL="342900" indent="-342900" eaLnBrk="0" hangingPunct="0">
              <a:spcBef>
                <a:spcPct val="20000"/>
              </a:spcBef>
              <a:buClr>
                <a:srgbClr val="FF0000"/>
              </a:buClr>
              <a:buFont typeface="Wingdings" pitchFamily="2" charset="2"/>
              <a:buNone/>
            </a:pPr>
            <a:endParaRPr lang="es-ES" sz="1400" u="none"/>
          </a:p>
          <a:p>
            <a:pPr marL="342900" indent="-342900" eaLnBrk="0" hangingPunct="0">
              <a:spcBef>
                <a:spcPct val="20000"/>
              </a:spcBef>
              <a:buClr>
                <a:srgbClr val="FF0000"/>
              </a:buClr>
              <a:buFont typeface="Wingdings" pitchFamily="2" charset="2"/>
              <a:buNone/>
            </a:pPr>
            <a:endParaRPr lang="es-ES" sz="1400" u="none"/>
          </a:p>
          <a:p>
            <a:pPr marL="342900" indent="-342900" eaLnBrk="0" hangingPunct="0">
              <a:spcBef>
                <a:spcPct val="20000"/>
              </a:spcBef>
              <a:buClr>
                <a:srgbClr val="FF0000"/>
              </a:buClr>
              <a:buFont typeface="Wingdings" pitchFamily="2" charset="2"/>
              <a:buNone/>
            </a:pPr>
            <a:endParaRPr lang="es-ES" sz="1400" u="none"/>
          </a:p>
          <a:p>
            <a:pPr marL="342900" indent="-342900" eaLnBrk="0" hangingPunct="0">
              <a:spcBef>
                <a:spcPct val="20000"/>
              </a:spcBef>
              <a:buClr>
                <a:srgbClr val="FF0000"/>
              </a:buClr>
              <a:buFont typeface="Wingdings" pitchFamily="2" charset="2"/>
              <a:buNone/>
            </a:pPr>
            <a:endParaRPr lang="es-ES" sz="1400" u="none"/>
          </a:p>
        </p:txBody>
      </p:sp>
      <p:sp>
        <p:nvSpPr>
          <p:cNvPr id="52226" name="Rectangle 4"/>
          <p:cNvSpPr>
            <a:spLocks noGrp="1" noChangeArrowheads="1"/>
          </p:cNvSpPr>
          <p:nvPr>
            <p:ph type="title" idx="4294967295"/>
          </p:nvPr>
        </p:nvSpPr>
        <p:spPr/>
        <p:txBody>
          <a:bodyPr/>
          <a:lstStyle/>
          <a:p>
            <a:pPr algn="ctr"/>
            <a:r>
              <a:rPr lang="es-ES" smtClean="0"/>
              <a:t>Servicio: Acciones y Compromisos 2010</a:t>
            </a:r>
          </a:p>
        </p:txBody>
      </p:sp>
      <p:graphicFrame>
        <p:nvGraphicFramePr>
          <p:cNvPr id="50203" name="Group 27"/>
          <p:cNvGraphicFramePr>
            <a:graphicFrameLocks noGrp="1"/>
          </p:cNvGraphicFramePr>
          <p:nvPr>
            <p:ph idx="4294967295"/>
          </p:nvPr>
        </p:nvGraphicFramePr>
        <p:xfrm>
          <a:off x="5978525" y="1017588"/>
          <a:ext cx="2424113" cy="452438"/>
        </p:xfrm>
        <a:graphic>
          <a:graphicData uri="http://schemas.openxmlformats.org/drawingml/2006/table">
            <a:tbl>
              <a:tblPr/>
              <a:tblGrid>
                <a:gridCol w="2424113"/>
              </a:tblGrid>
              <a:tr h="452438">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s-ES" sz="1200" b="1" i="0" u="none" strike="noStrike" cap="none" normalizeH="0" baseline="0" smtClean="0">
                          <a:ln>
                            <a:noFill/>
                          </a:ln>
                          <a:solidFill>
                            <a:schemeClr val="tx1"/>
                          </a:solidFill>
                          <a:effectLst/>
                          <a:latin typeface="Arial" charset="0"/>
                          <a:ea typeface="MS Mincho"/>
                          <a:cs typeface="Arial" charset="0"/>
                        </a:rPr>
                        <a:t>INFORME ENCUESTOTECA</a:t>
                      </a:r>
                    </a:p>
                  </a:txBody>
                  <a:tcPr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C59C"/>
                    </a:solidFill>
                  </a:tcPr>
                </a:tc>
              </a:tr>
            </a:tbl>
          </a:graphicData>
        </a:graphic>
      </p:graphicFrame>
      <p:pic>
        <p:nvPicPr>
          <p:cNvPr id="52233" name="Picture 23" descr="121984304_e0f5f6ff39"/>
          <p:cNvPicPr>
            <a:picLocks noChangeAspect="1" noChangeArrowheads="1"/>
          </p:cNvPicPr>
          <p:nvPr/>
        </p:nvPicPr>
        <p:blipFill>
          <a:blip r:embed="rId3" cstate="print"/>
          <a:srcRect/>
          <a:stretch>
            <a:fillRect/>
          </a:stretch>
        </p:blipFill>
        <p:spPr bwMode="auto">
          <a:xfrm>
            <a:off x="6338888" y="2998788"/>
            <a:ext cx="1781175" cy="1841500"/>
          </a:xfrm>
          <a:prstGeom prst="rect">
            <a:avLst/>
          </a:prstGeom>
          <a:noFill/>
          <a:ln w="9525">
            <a:noFill/>
            <a:miter lim="800000"/>
            <a:headEnd/>
            <a:tailEnd/>
          </a:ln>
        </p:spPr>
      </p:pic>
      <p:pic>
        <p:nvPicPr>
          <p:cNvPr id="52234" name="Picture 7" descr="influenza1"/>
          <p:cNvPicPr>
            <a:picLocks noChangeAspect="1" noChangeArrowheads="1"/>
          </p:cNvPicPr>
          <p:nvPr/>
        </p:nvPicPr>
        <p:blipFill>
          <a:blip r:embed="rId4" cstate="print"/>
          <a:srcRect/>
          <a:stretch>
            <a:fillRect/>
          </a:stretch>
        </p:blipFill>
        <p:spPr bwMode="auto">
          <a:xfrm>
            <a:off x="6191250" y="4903788"/>
            <a:ext cx="2090738" cy="1447800"/>
          </a:xfrm>
          <a:prstGeom prst="rect">
            <a:avLst/>
          </a:prstGeom>
          <a:noFill/>
          <a:ln w="9525">
            <a:noFill/>
            <a:miter lim="800000"/>
            <a:headEnd/>
            <a:tailEnd/>
          </a:ln>
        </p:spPr>
      </p:pic>
      <p:pic>
        <p:nvPicPr>
          <p:cNvPr id="52235" name="Picture 26" descr="chiapas"/>
          <p:cNvPicPr>
            <a:picLocks noChangeAspect="1" noChangeArrowheads="1"/>
          </p:cNvPicPr>
          <p:nvPr/>
        </p:nvPicPr>
        <p:blipFill>
          <a:blip r:embed="rId5" cstate="print"/>
          <a:srcRect/>
          <a:stretch>
            <a:fillRect/>
          </a:stretch>
        </p:blipFill>
        <p:spPr bwMode="auto">
          <a:xfrm>
            <a:off x="6438900" y="1455738"/>
            <a:ext cx="1611313" cy="15398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Rectangle 2"/>
          <p:cNvSpPr>
            <a:spLocks noGrp="1" noChangeArrowheads="1"/>
          </p:cNvSpPr>
          <p:nvPr>
            <p:ph type="title" idx="4294967295"/>
          </p:nvPr>
        </p:nvSpPr>
        <p:spPr/>
        <p:txBody>
          <a:bodyPr/>
          <a:lstStyle/>
          <a:p>
            <a:pPr algn="ctr"/>
            <a:r>
              <a:rPr lang="es-ES" sz="2600" smtClean="0"/>
              <a:t>Administración: Acciones 2010</a:t>
            </a:r>
          </a:p>
        </p:txBody>
      </p:sp>
      <p:sp>
        <p:nvSpPr>
          <p:cNvPr id="53250" name="Rectangle 3"/>
          <p:cNvSpPr>
            <a:spLocks noGrp="1" noChangeArrowheads="1"/>
          </p:cNvSpPr>
          <p:nvPr>
            <p:ph type="body" idx="4294967295"/>
          </p:nvPr>
        </p:nvSpPr>
        <p:spPr>
          <a:xfrm>
            <a:off x="179388" y="1123950"/>
            <a:ext cx="5141912" cy="5018088"/>
          </a:xfrm>
          <a:solidFill>
            <a:srgbClr val="CCCCFF">
              <a:alpha val="56078"/>
            </a:srgbClr>
          </a:solidFill>
        </p:spPr>
        <p:txBody>
          <a:bodyPr/>
          <a:lstStyle/>
          <a:p>
            <a:pPr>
              <a:lnSpc>
                <a:spcPct val="90000"/>
              </a:lnSpc>
              <a:buFont typeface="Wingdings" pitchFamily="2" charset="2"/>
              <a:buBlip>
                <a:blip r:embed="rId2"/>
              </a:buBlip>
            </a:pPr>
            <a:r>
              <a:rPr lang="es-ES" sz="2200" dirty="0" smtClean="0"/>
              <a:t>Integración de la nómina de todo el personal en el Sistema Navision.</a:t>
            </a:r>
          </a:p>
          <a:p>
            <a:pPr>
              <a:lnSpc>
                <a:spcPct val="90000"/>
              </a:lnSpc>
              <a:buFont typeface="Wingdings" pitchFamily="2" charset="2"/>
              <a:buBlip>
                <a:blip r:embed="rId2"/>
              </a:buBlip>
            </a:pPr>
            <a:endParaRPr lang="es-ES" sz="2200" dirty="0" smtClean="0"/>
          </a:p>
          <a:p>
            <a:pPr>
              <a:lnSpc>
                <a:spcPct val="90000"/>
              </a:lnSpc>
              <a:buFont typeface="Wingdings" pitchFamily="2" charset="2"/>
              <a:buBlip>
                <a:blip r:embed="rId2"/>
              </a:buBlip>
            </a:pPr>
            <a:r>
              <a:rPr lang="es-ES" sz="2200" dirty="0" smtClean="0"/>
              <a:t>Incorporar procesos administrativos sistematizados a través de Navision en su versión 5.0, para eficientar el manejo de los recursos </a:t>
            </a:r>
            <a:r>
              <a:rPr lang="es-ES" sz="2200" dirty="0" err="1" smtClean="0"/>
              <a:t>federeales</a:t>
            </a:r>
            <a:r>
              <a:rPr lang="es-ES" sz="2200" dirty="0" smtClean="0"/>
              <a:t>, propios y de terceros.</a:t>
            </a:r>
          </a:p>
          <a:p>
            <a:pPr>
              <a:lnSpc>
                <a:spcPct val="90000"/>
              </a:lnSpc>
              <a:buFont typeface="Wingdings" pitchFamily="2" charset="2"/>
              <a:buBlip>
                <a:blip r:embed="rId2"/>
              </a:buBlip>
            </a:pPr>
            <a:endParaRPr lang="es-ES" sz="2200" dirty="0" smtClean="0"/>
          </a:p>
          <a:p>
            <a:pPr>
              <a:lnSpc>
                <a:spcPct val="90000"/>
              </a:lnSpc>
              <a:buFont typeface="Wingdings" pitchFamily="2" charset="2"/>
              <a:buBlip>
                <a:blip r:embed="rId2"/>
              </a:buBlip>
            </a:pPr>
            <a:r>
              <a:rPr lang="es-ES" sz="2200" dirty="0" smtClean="0"/>
              <a:t>Desarrollo de actividades estratégicas para atender la política gubernamental del cambio de la entidad a control presupuestal directo.</a:t>
            </a:r>
          </a:p>
        </p:txBody>
      </p:sp>
      <p:pic>
        <p:nvPicPr>
          <p:cNvPr id="53251" name="Picture 5" descr="NAV5_logo"/>
          <p:cNvPicPr>
            <a:picLocks noChangeAspect="1" noChangeArrowheads="1"/>
          </p:cNvPicPr>
          <p:nvPr/>
        </p:nvPicPr>
        <p:blipFill>
          <a:blip r:embed="rId3" cstate="print"/>
          <a:srcRect/>
          <a:stretch>
            <a:fillRect/>
          </a:stretch>
        </p:blipFill>
        <p:spPr bwMode="auto">
          <a:xfrm>
            <a:off x="5640388" y="1704975"/>
            <a:ext cx="3259137" cy="1438275"/>
          </a:xfrm>
          <a:prstGeom prst="rect">
            <a:avLst/>
          </a:prstGeom>
          <a:noFill/>
          <a:ln w="9525">
            <a:noFill/>
            <a:miter lim="800000"/>
            <a:headEnd/>
            <a:tailEnd/>
          </a:ln>
        </p:spPr>
      </p:pic>
      <p:pic>
        <p:nvPicPr>
          <p:cNvPr id="53252" name="Picture 7" descr="Prematuro"/>
          <p:cNvPicPr>
            <a:picLocks noChangeAspect="1" noChangeArrowheads="1"/>
          </p:cNvPicPr>
          <p:nvPr/>
        </p:nvPicPr>
        <p:blipFill>
          <a:blip r:embed="rId4" cstate="print"/>
          <a:srcRect/>
          <a:stretch>
            <a:fillRect/>
          </a:stretch>
        </p:blipFill>
        <p:spPr bwMode="auto">
          <a:xfrm>
            <a:off x="6072188" y="4049713"/>
            <a:ext cx="2222500" cy="14795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3" name="Picture 7" descr="navision"/>
          <p:cNvPicPr>
            <a:picLocks noChangeAspect="1" noChangeArrowheads="1"/>
          </p:cNvPicPr>
          <p:nvPr/>
        </p:nvPicPr>
        <p:blipFill>
          <a:blip r:embed="rId2" cstate="print"/>
          <a:srcRect/>
          <a:stretch>
            <a:fillRect/>
          </a:stretch>
        </p:blipFill>
        <p:spPr bwMode="auto">
          <a:xfrm>
            <a:off x="6503988" y="2509838"/>
            <a:ext cx="1830387" cy="1528762"/>
          </a:xfrm>
          <a:prstGeom prst="rect">
            <a:avLst/>
          </a:prstGeom>
          <a:noFill/>
          <a:ln w="9525">
            <a:noFill/>
            <a:miter lim="800000"/>
            <a:headEnd/>
            <a:tailEnd/>
          </a:ln>
        </p:spPr>
      </p:pic>
      <p:sp>
        <p:nvSpPr>
          <p:cNvPr id="54274" name="Rectangle 2"/>
          <p:cNvSpPr>
            <a:spLocks noGrp="1" noChangeArrowheads="1"/>
          </p:cNvSpPr>
          <p:nvPr>
            <p:ph type="title" idx="4294967295"/>
          </p:nvPr>
        </p:nvSpPr>
        <p:spPr/>
        <p:txBody>
          <a:bodyPr/>
          <a:lstStyle/>
          <a:p>
            <a:pPr algn="ctr"/>
            <a:r>
              <a:rPr lang="es-ES" sz="2600" smtClean="0"/>
              <a:t>Administración: Compromisos 2010</a:t>
            </a:r>
          </a:p>
        </p:txBody>
      </p:sp>
      <p:sp>
        <p:nvSpPr>
          <p:cNvPr id="54275" name="Rectangle 3"/>
          <p:cNvSpPr>
            <a:spLocks noGrp="1" noChangeArrowheads="1"/>
          </p:cNvSpPr>
          <p:nvPr>
            <p:ph type="body" idx="4294967295"/>
          </p:nvPr>
        </p:nvSpPr>
        <p:spPr>
          <a:xfrm>
            <a:off x="215900" y="1106488"/>
            <a:ext cx="5505450" cy="5157787"/>
          </a:xfrm>
          <a:solidFill>
            <a:srgbClr val="CCCCFF">
              <a:alpha val="56078"/>
            </a:srgbClr>
          </a:solidFill>
        </p:spPr>
        <p:txBody>
          <a:bodyPr/>
          <a:lstStyle/>
          <a:p>
            <a:pPr>
              <a:lnSpc>
                <a:spcPct val="80000"/>
              </a:lnSpc>
              <a:buFont typeface="Wingdings" pitchFamily="2" charset="2"/>
              <a:buBlip>
                <a:blip r:embed="rId3"/>
              </a:buBlip>
            </a:pPr>
            <a:r>
              <a:rPr lang="es-ES" sz="1800" b="1" dirty="0" smtClean="0"/>
              <a:t>Actualización de la </a:t>
            </a:r>
            <a:r>
              <a:rPr lang="es-ES" sz="1800" b="1" dirty="0" err="1" smtClean="0"/>
              <a:t>Normateca</a:t>
            </a:r>
            <a:r>
              <a:rPr lang="es-ES" sz="1800" dirty="0" smtClean="0"/>
              <a:t> que contiene las disposiciones normativas que da a conocer la SFP.</a:t>
            </a:r>
          </a:p>
          <a:p>
            <a:pPr>
              <a:lnSpc>
                <a:spcPct val="80000"/>
              </a:lnSpc>
              <a:buFont typeface="Wingdings" pitchFamily="2" charset="2"/>
              <a:buBlip>
                <a:blip r:embed="rId3"/>
              </a:buBlip>
            </a:pPr>
            <a:endParaRPr lang="es-ES" sz="1800" dirty="0" smtClean="0"/>
          </a:p>
          <a:p>
            <a:pPr>
              <a:lnSpc>
                <a:spcPct val="80000"/>
              </a:lnSpc>
              <a:buFont typeface="Wingdings" pitchFamily="2" charset="2"/>
              <a:buBlip>
                <a:blip r:embed="rId3"/>
              </a:buBlip>
            </a:pPr>
            <a:r>
              <a:rPr lang="es-ES" sz="1800" dirty="0" smtClean="0"/>
              <a:t>Integrar y operar el </a:t>
            </a:r>
            <a:r>
              <a:rPr lang="es-ES" sz="1800" b="1" dirty="0" smtClean="0"/>
              <a:t>Programa de Capacitación 2010</a:t>
            </a:r>
            <a:r>
              <a:rPr lang="es-ES" sz="1800" dirty="0" smtClean="0"/>
              <a:t> sobre los requerimientos de cada una de las áreas y sobre la aplicación de los procesos administrativos del Sistema Navision.</a:t>
            </a:r>
          </a:p>
          <a:p>
            <a:pPr>
              <a:lnSpc>
                <a:spcPct val="80000"/>
              </a:lnSpc>
              <a:buNone/>
            </a:pPr>
            <a:endParaRPr lang="es-ES" sz="1800" dirty="0" smtClean="0"/>
          </a:p>
          <a:p>
            <a:pPr>
              <a:lnSpc>
                <a:spcPct val="80000"/>
              </a:lnSpc>
              <a:buBlip>
                <a:blip r:embed="rId3"/>
              </a:buBlip>
            </a:pPr>
            <a:r>
              <a:rPr lang="es-ES" sz="1800" b="1" dirty="0" smtClean="0"/>
              <a:t>Rescate de la Obra Pública:</a:t>
            </a:r>
            <a:r>
              <a:rPr lang="es-ES" sz="1800" dirty="0" smtClean="0"/>
              <a:t> </a:t>
            </a:r>
          </a:p>
          <a:p>
            <a:pPr>
              <a:lnSpc>
                <a:spcPct val="80000"/>
              </a:lnSpc>
              <a:buNone/>
            </a:pPr>
            <a:r>
              <a:rPr lang="es-ES" sz="1800" dirty="0" smtClean="0"/>
              <a:t>     1. Laboratorio de Nutrición </a:t>
            </a:r>
          </a:p>
          <a:p>
            <a:pPr>
              <a:lnSpc>
                <a:spcPct val="80000"/>
              </a:lnSpc>
              <a:buNone/>
            </a:pPr>
            <a:r>
              <a:rPr lang="es-ES" sz="1800" dirty="0" smtClean="0"/>
              <a:t>     2. Bodega INSP</a:t>
            </a:r>
          </a:p>
          <a:p>
            <a:pPr>
              <a:lnSpc>
                <a:spcPct val="80000"/>
              </a:lnSpc>
              <a:buNone/>
            </a:pPr>
            <a:r>
              <a:rPr lang="es-ES" sz="1800" dirty="0" smtClean="0"/>
              <a:t>     3. Construcción del campo experimental del CRISP en  Río Florido, Tapachula (correspondiente al proyecto de estrategias genéticas para el control de la transmisión del virus del dengue).</a:t>
            </a:r>
          </a:p>
          <a:p>
            <a:pPr>
              <a:lnSpc>
                <a:spcPct val="80000"/>
              </a:lnSpc>
              <a:buFont typeface="Wingdings" pitchFamily="2" charset="2"/>
              <a:buNone/>
            </a:pPr>
            <a:endParaRPr lang="es-ES" sz="1800" dirty="0" smtClean="0"/>
          </a:p>
          <a:p>
            <a:pPr>
              <a:lnSpc>
                <a:spcPct val="80000"/>
              </a:lnSpc>
              <a:buFont typeface="Wingdings" pitchFamily="2" charset="2"/>
              <a:buBlip>
                <a:blip r:embed="rId3"/>
              </a:buBlip>
            </a:pPr>
            <a:r>
              <a:rPr lang="es-ES" sz="1800" dirty="0" smtClean="0"/>
              <a:t>Establecer un plan para </a:t>
            </a:r>
            <a:r>
              <a:rPr lang="es-ES" sz="1800" b="1" dirty="0" smtClean="0"/>
              <a:t>reorganizar los espacios físico</a:t>
            </a:r>
            <a:r>
              <a:rPr lang="es-ES" sz="1800" dirty="0" smtClean="0"/>
              <a:t> con base en una evaluación de la situación 2009.</a:t>
            </a:r>
          </a:p>
          <a:p>
            <a:pPr>
              <a:lnSpc>
                <a:spcPct val="80000"/>
              </a:lnSpc>
              <a:buFont typeface="Wingdings" pitchFamily="2" charset="2"/>
              <a:buNone/>
            </a:pPr>
            <a:endParaRPr lang="es-ES" sz="1800" dirty="0" smtClean="0"/>
          </a:p>
        </p:txBody>
      </p:sp>
      <p:grpSp>
        <p:nvGrpSpPr>
          <p:cNvPr id="54276" name="Group 12"/>
          <p:cNvGrpSpPr>
            <a:grpSpLocks/>
          </p:cNvGrpSpPr>
          <p:nvPr/>
        </p:nvGrpSpPr>
        <p:grpSpPr bwMode="auto">
          <a:xfrm>
            <a:off x="5791200" y="4129088"/>
            <a:ext cx="2938463" cy="2111375"/>
            <a:chOff x="3402" y="2464"/>
            <a:chExt cx="1978" cy="1294"/>
          </a:xfrm>
        </p:grpSpPr>
        <p:pic>
          <p:nvPicPr>
            <p:cNvPr id="54280" name="Picture 5" descr="Imagen18 186"/>
            <p:cNvPicPr>
              <a:picLocks noChangeAspect="1" noChangeArrowheads="1"/>
            </p:cNvPicPr>
            <p:nvPr/>
          </p:nvPicPr>
          <p:blipFill>
            <a:blip r:embed="rId4" cstate="print"/>
            <a:srcRect/>
            <a:stretch>
              <a:fillRect/>
            </a:stretch>
          </p:blipFill>
          <p:spPr bwMode="auto">
            <a:xfrm>
              <a:off x="3402" y="2469"/>
              <a:ext cx="884" cy="1289"/>
            </a:xfrm>
            <a:prstGeom prst="rect">
              <a:avLst/>
            </a:prstGeom>
            <a:noFill/>
            <a:ln w="9525">
              <a:noFill/>
              <a:miter lim="800000"/>
              <a:headEnd/>
              <a:tailEnd/>
            </a:ln>
          </p:spPr>
        </p:pic>
        <p:pic>
          <p:nvPicPr>
            <p:cNvPr id="54281" name="Picture 4" descr="Imagen22 008"/>
            <p:cNvPicPr>
              <a:picLocks noChangeAspect="1" noChangeArrowheads="1"/>
            </p:cNvPicPr>
            <p:nvPr/>
          </p:nvPicPr>
          <p:blipFill>
            <a:blip r:embed="rId5" cstate="print"/>
            <a:srcRect/>
            <a:stretch>
              <a:fillRect/>
            </a:stretch>
          </p:blipFill>
          <p:spPr bwMode="auto">
            <a:xfrm>
              <a:off x="4329" y="2464"/>
              <a:ext cx="1038" cy="474"/>
            </a:xfrm>
            <a:prstGeom prst="rect">
              <a:avLst/>
            </a:prstGeom>
            <a:noFill/>
            <a:ln w="9525" algn="ctr">
              <a:noFill/>
              <a:miter lim="800000"/>
              <a:headEnd/>
              <a:tailEnd/>
            </a:ln>
          </p:spPr>
        </p:pic>
        <p:pic>
          <p:nvPicPr>
            <p:cNvPr id="54282" name="Picture 4" descr="Imagen17 061"/>
            <p:cNvPicPr>
              <a:picLocks noChangeAspect="1" noChangeArrowheads="1"/>
            </p:cNvPicPr>
            <p:nvPr/>
          </p:nvPicPr>
          <p:blipFill>
            <a:blip r:embed="rId6" cstate="print"/>
            <a:srcRect/>
            <a:stretch>
              <a:fillRect/>
            </a:stretch>
          </p:blipFill>
          <p:spPr bwMode="auto">
            <a:xfrm>
              <a:off x="4337" y="2980"/>
              <a:ext cx="1043" cy="750"/>
            </a:xfrm>
            <a:prstGeom prst="rect">
              <a:avLst/>
            </a:prstGeom>
            <a:noFill/>
            <a:ln w="9525" algn="ctr">
              <a:noFill/>
              <a:miter lim="800000"/>
              <a:headEnd/>
              <a:tailEnd/>
            </a:ln>
          </p:spPr>
        </p:pic>
      </p:grpSp>
      <p:sp>
        <p:nvSpPr>
          <p:cNvPr id="54277" name="AutoShape 11" descr="quota_blocked"/>
          <p:cNvSpPr>
            <a:spLocks noChangeAspect="1" noChangeArrowheads="1"/>
          </p:cNvSpPr>
          <p:nvPr/>
        </p:nvSpPr>
        <p:spPr bwMode="auto">
          <a:xfrm>
            <a:off x="4419600" y="3276600"/>
            <a:ext cx="304800" cy="304800"/>
          </a:xfrm>
          <a:prstGeom prst="rect">
            <a:avLst/>
          </a:prstGeom>
          <a:noFill/>
          <a:ln w="9525">
            <a:noFill/>
            <a:miter lim="800000"/>
            <a:headEnd/>
            <a:tailEnd/>
          </a:ln>
        </p:spPr>
        <p:txBody>
          <a:bodyPr/>
          <a:lstStyle/>
          <a:p>
            <a:endParaRPr lang="es-MX"/>
          </a:p>
        </p:txBody>
      </p:sp>
      <p:sp>
        <p:nvSpPr>
          <p:cNvPr id="54278" name="AutoShape 13" descr="quota_blocked"/>
          <p:cNvSpPr>
            <a:spLocks noChangeAspect="1" noChangeArrowheads="1"/>
          </p:cNvSpPr>
          <p:nvPr/>
        </p:nvSpPr>
        <p:spPr bwMode="auto">
          <a:xfrm>
            <a:off x="4419600" y="3276600"/>
            <a:ext cx="304800" cy="304800"/>
          </a:xfrm>
          <a:prstGeom prst="rect">
            <a:avLst/>
          </a:prstGeom>
          <a:noFill/>
          <a:ln w="9525">
            <a:noFill/>
            <a:miter lim="800000"/>
            <a:headEnd/>
            <a:tailEnd/>
          </a:ln>
        </p:spPr>
        <p:txBody>
          <a:bodyPr/>
          <a:lstStyle/>
          <a:p>
            <a:endParaRPr lang="es-MX"/>
          </a:p>
        </p:txBody>
      </p:sp>
      <p:pic>
        <p:nvPicPr>
          <p:cNvPr id="54279" name="Picture 19" descr="900193"/>
          <p:cNvPicPr>
            <a:picLocks noChangeAspect="1" noChangeArrowheads="1"/>
          </p:cNvPicPr>
          <p:nvPr/>
        </p:nvPicPr>
        <p:blipFill>
          <a:blip r:embed="rId7" cstate="print"/>
          <a:srcRect/>
          <a:stretch>
            <a:fillRect/>
          </a:stretch>
        </p:blipFill>
        <p:spPr bwMode="auto">
          <a:xfrm>
            <a:off x="6269038" y="1185863"/>
            <a:ext cx="1819275" cy="13652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Rectangle 2"/>
          <p:cNvSpPr>
            <a:spLocks noGrp="1" noChangeArrowheads="1"/>
          </p:cNvSpPr>
          <p:nvPr>
            <p:ph type="title" idx="4294967295"/>
          </p:nvPr>
        </p:nvSpPr>
        <p:spPr/>
        <p:txBody>
          <a:bodyPr/>
          <a:lstStyle/>
          <a:p>
            <a:pPr algn="ctr"/>
            <a:r>
              <a:rPr lang="es-ES" sz="2600" smtClean="0"/>
              <a:t>Planeación: Acciones 2010</a:t>
            </a:r>
          </a:p>
        </p:txBody>
      </p:sp>
      <p:sp>
        <p:nvSpPr>
          <p:cNvPr id="55298" name="Rectangle 3"/>
          <p:cNvSpPr>
            <a:spLocks noGrp="1" noChangeArrowheads="1"/>
          </p:cNvSpPr>
          <p:nvPr>
            <p:ph type="body" idx="4294967295"/>
          </p:nvPr>
        </p:nvSpPr>
        <p:spPr>
          <a:xfrm>
            <a:off x="179388" y="1152525"/>
            <a:ext cx="4967287" cy="5075238"/>
          </a:xfrm>
          <a:solidFill>
            <a:srgbClr val="C9E4AE">
              <a:alpha val="56078"/>
            </a:srgbClr>
          </a:solidFill>
        </p:spPr>
        <p:txBody>
          <a:bodyPr/>
          <a:lstStyle/>
          <a:p>
            <a:pPr>
              <a:lnSpc>
                <a:spcPct val="80000"/>
              </a:lnSpc>
            </a:pPr>
            <a:endParaRPr lang="es-MX" sz="2200" smtClean="0"/>
          </a:p>
          <a:p>
            <a:pPr>
              <a:lnSpc>
                <a:spcPct val="80000"/>
              </a:lnSpc>
              <a:buFont typeface="Wingdings" pitchFamily="2" charset="2"/>
              <a:buBlip>
                <a:blip r:embed="rId2"/>
              </a:buBlip>
            </a:pPr>
            <a:r>
              <a:rPr lang="es-MX" sz="2200" smtClean="0"/>
              <a:t>Integración de los informes y carpetas de:</a:t>
            </a:r>
          </a:p>
          <a:p>
            <a:pPr>
              <a:lnSpc>
                <a:spcPct val="80000"/>
              </a:lnSpc>
              <a:buFont typeface="Wingdings" pitchFamily="2" charset="2"/>
              <a:buBlip>
                <a:blip r:embed="rId2"/>
              </a:buBlip>
            </a:pPr>
            <a:endParaRPr lang="es-MX" sz="2200" smtClean="0"/>
          </a:p>
          <a:p>
            <a:pPr lvl="1">
              <a:lnSpc>
                <a:spcPct val="80000"/>
              </a:lnSpc>
              <a:buClr>
                <a:schemeClr val="accent2"/>
              </a:buClr>
            </a:pPr>
            <a:r>
              <a:rPr lang="es-MX" sz="2000" smtClean="0"/>
              <a:t>Las dos sesiones ordinarias de la H. Junta de Gobierno de este Instituto.(JuGo)</a:t>
            </a:r>
          </a:p>
          <a:p>
            <a:pPr lvl="1">
              <a:lnSpc>
                <a:spcPct val="80000"/>
              </a:lnSpc>
              <a:buClr>
                <a:schemeClr val="accent2"/>
              </a:buClr>
              <a:buFontTx/>
              <a:buNone/>
            </a:pPr>
            <a:endParaRPr lang="es-MX" sz="2000" smtClean="0"/>
          </a:p>
          <a:p>
            <a:pPr lvl="1">
              <a:lnSpc>
                <a:spcPct val="80000"/>
              </a:lnSpc>
              <a:buClr>
                <a:schemeClr val="accent2"/>
              </a:buClr>
            </a:pPr>
            <a:r>
              <a:rPr lang="es-MX" sz="2000" smtClean="0"/>
              <a:t>Las cuatro sesiones ordinarias del Comité de Control y Auditoría (COCOA).</a:t>
            </a:r>
          </a:p>
          <a:p>
            <a:pPr lvl="1">
              <a:lnSpc>
                <a:spcPct val="80000"/>
              </a:lnSpc>
              <a:buFontTx/>
              <a:buBlip>
                <a:blip r:embed="rId2"/>
              </a:buBlip>
            </a:pPr>
            <a:endParaRPr lang="es-MX" sz="2000" smtClean="0"/>
          </a:p>
          <a:p>
            <a:pPr>
              <a:lnSpc>
                <a:spcPct val="80000"/>
              </a:lnSpc>
              <a:buFont typeface="Wingdings" pitchFamily="2" charset="2"/>
              <a:buBlip>
                <a:blip r:embed="rId2"/>
              </a:buBlip>
            </a:pPr>
            <a:r>
              <a:rPr lang="es-MX" sz="2200" smtClean="0"/>
              <a:t>Seguimiento trimestral al PAT e integración de cuatro documentos ejecutivos con indicadores de gestión estratégica para la DG y su staff directivo.</a:t>
            </a:r>
          </a:p>
          <a:p>
            <a:pPr lvl="1">
              <a:lnSpc>
                <a:spcPct val="80000"/>
              </a:lnSpc>
            </a:pPr>
            <a:endParaRPr lang="es-MX" sz="2000" smtClean="0"/>
          </a:p>
        </p:txBody>
      </p:sp>
      <p:pic>
        <p:nvPicPr>
          <p:cNvPr id="55299" name="Picture 5"/>
          <p:cNvPicPr>
            <a:picLocks noChangeAspect="1" noChangeArrowheads="1"/>
          </p:cNvPicPr>
          <p:nvPr/>
        </p:nvPicPr>
        <p:blipFill>
          <a:blip r:embed="rId3" cstate="print"/>
          <a:srcRect/>
          <a:stretch>
            <a:fillRect/>
          </a:stretch>
        </p:blipFill>
        <p:spPr bwMode="auto">
          <a:xfrm>
            <a:off x="5318125" y="2717800"/>
            <a:ext cx="1720850" cy="1216025"/>
          </a:xfrm>
          <a:prstGeom prst="rect">
            <a:avLst/>
          </a:prstGeom>
          <a:noFill/>
          <a:ln w="38100" cmpd="dbl">
            <a:solidFill>
              <a:schemeClr val="tx1"/>
            </a:solidFill>
            <a:miter lim="800000"/>
            <a:headEnd/>
            <a:tailEnd/>
          </a:ln>
        </p:spPr>
      </p:pic>
      <p:sp>
        <p:nvSpPr>
          <p:cNvPr id="2" name="Rectangle 10"/>
          <p:cNvSpPr>
            <a:spLocks noChangeArrowheads="1"/>
          </p:cNvSpPr>
          <p:nvPr/>
        </p:nvSpPr>
        <p:spPr bwMode="auto">
          <a:xfrm>
            <a:off x="0" y="1719263"/>
            <a:ext cx="9144000" cy="0"/>
          </a:xfrm>
          <a:prstGeom prst="rect">
            <a:avLst/>
          </a:prstGeom>
          <a:noFill/>
          <a:ln w="9525">
            <a:noFill/>
            <a:miter lim="800000"/>
            <a:headEnd/>
            <a:tailEnd/>
          </a:ln>
          <a:effectLst>
            <a:prstShdw prst="shdw17" dist="17961" dir="2700000">
              <a:schemeClr val="accent1">
                <a:gamma/>
                <a:shade val="60000"/>
                <a:invGamma/>
              </a:schemeClr>
            </a:prstShdw>
          </a:effectLst>
        </p:spPr>
        <p:txBody>
          <a:bodyPr wrap="none" anchor="ctr">
            <a:spAutoFit/>
          </a:bodyPr>
          <a:lstStyle/>
          <a:p>
            <a:pPr>
              <a:defRPr/>
            </a:pPr>
            <a:endParaRPr lang="es-MX">
              <a:ea typeface="ＭＳ Ｐゴシック" charset="-128"/>
              <a:cs typeface="+mn-cs"/>
            </a:endParaRPr>
          </a:p>
        </p:txBody>
      </p:sp>
      <p:pic>
        <p:nvPicPr>
          <p:cNvPr id="55301" name="Picture 16"/>
          <p:cNvPicPr>
            <a:picLocks noChangeAspect="1" noChangeArrowheads="1"/>
          </p:cNvPicPr>
          <p:nvPr/>
        </p:nvPicPr>
        <p:blipFill>
          <a:blip r:embed="rId4" cstate="print"/>
          <a:srcRect/>
          <a:stretch>
            <a:fillRect/>
          </a:stretch>
        </p:blipFill>
        <p:spPr bwMode="auto">
          <a:xfrm>
            <a:off x="7237413" y="1050925"/>
            <a:ext cx="1339850" cy="1889125"/>
          </a:xfrm>
          <a:prstGeom prst="rect">
            <a:avLst/>
          </a:prstGeom>
          <a:noFill/>
          <a:ln w="38100" cmpd="dbl">
            <a:solidFill>
              <a:schemeClr val="tx1"/>
            </a:solidFill>
            <a:miter lim="800000"/>
            <a:headEnd/>
            <a:tailEnd/>
          </a:ln>
        </p:spPr>
      </p:pic>
      <p:pic>
        <p:nvPicPr>
          <p:cNvPr id="55302" name="Picture 7"/>
          <p:cNvPicPr>
            <a:picLocks noChangeAspect="1" noChangeArrowheads="1"/>
          </p:cNvPicPr>
          <p:nvPr/>
        </p:nvPicPr>
        <p:blipFill>
          <a:blip r:embed="rId5" cstate="print"/>
          <a:srcRect/>
          <a:stretch>
            <a:fillRect/>
          </a:stretch>
        </p:blipFill>
        <p:spPr bwMode="auto">
          <a:xfrm>
            <a:off x="7165975" y="4033838"/>
            <a:ext cx="1614488" cy="2127250"/>
          </a:xfrm>
          <a:prstGeom prst="rect">
            <a:avLst/>
          </a:prstGeom>
          <a:noFill/>
          <a:ln w="38100" cmpd="dbl">
            <a:solidFill>
              <a:schemeClr val="tx1"/>
            </a:solidFill>
            <a:miter lim="800000"/>
            <a:headEnd/>
            <a:tailEnd/>
          </a:ln>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97" name="Rectangle 2"/>
          <p:cNvSpPr>
            <a:spLocks noGrp="1" noChangeArrowheads="1"/>
          </p:cNvSpPr>
          <p:nvPr>
            <p:ph type="title" idx="4294967295"/>
          </p:nvPr>
        </p:nvSpPr>
        <p:spPr/>
        <p:txBody>
          <a:bodyPr/>
          <a:lstStyle/>
          <a:p>
            <a:pPr algn="ctr"/>
            <a:r>
              <a:rPr lang="es-ES" sz="2600" smtClean="0"/>
              <a:t>Planeación: Acciones 2010</a:t>
            </a:r>
          </a:p>
        </p:txBody>
      </p:sp>
      <p:sp>
        <p:nvSpPr>
          <p:cNvPr id="41998" name="Rectangle 3"/>
          <p:cNvSpPr>
            <a:spLocks noGrp="1" noChangeArrowheads="1"/>
          </p:cNvSpPr>
          <p:nvPr>
            <p:ph type="body" idx="4294967295"/>
          </p:nvPr>
        </p:nvSpPr>
        <p:spPr>
          <a:xfrm>
            <a:off x="4895850" y="3965575"/>
            <a:ext cx="3762375" cy="2171700"/>
          </a:xfrm>
          <a:solidFill>
            <a:srgbClr val="C9E4AE">
              <a:alpha val="56078"/>
            </a:srgbClr>
          </a:solidFill>
        </p:spPr>
        <p:txBody>
          <a:bodyPr/>
          <a:lstStyle/>
          <a:p>
            <a:pPr>
              <a:buFont typeface="Wingdings" pitchFamily="2" charset="2"/>
              <a:buNone/>
            </a:pPr>
            <a:endParaRPr lang="es-ES" sz="800" smtClean="0"/>
          </a:p>
          <a:p>
            <a:pPr>
              <a:buFont typeface="Wingdings" pitchFamily="2" charset="2"/>
              <a:buBlip>
                <a:blip r:embed="rId3"/>
              </a:buBlip>
            </a:pPr>
            <a:r>
              <a:rPr lang="es-ES" smtClean="0"/>
              <a:t>Integración de información de la Memoria Institucional 2010.</a:t>
            </a:r>
          </a:p>
        </p:txBody>
      </p:sp>
      <p:pic>
        <p:nvPicPr>
          <p:cNvPr id="41999" name="Picture 4" descr="banner"/>
          <p:cNvPicPr>
            <a:picLocks noChangeAspect="1" noChangeArrowheads="1"/>
          </p:cNvPicPr>
          <p:nvPr/>
        </p:nvPicPr>
        <p:blipFill>
          <a:blip r:embed="rId4" cstate="print"/>
          <a:srcRect/>
          <a:stretch>
            <a:fillRect/>
          </a:stretch>
        </p:blipFill>
        <p:spPr bwMode="auto">
          <a:xfrm>
            <a:off x="401638" y="5557838"/>
            <a:ext cx="2514600" cy="515937"/>
          </a:xfrm>
          <a:prstGeom prst="rect">
            <a:avLst/>
          </a:prstGeom>
          <a:noFill/>
          <a:ln w="9525">
            <a:noFill/>
            <a:miter lim="800000"/>
            <a:headEnd/>
            <a:tailEnd/>
          </a:ln>
        </p:spPr>
      </p:pic>
      <p:pic>
        <p:nvPicPr>
          <p:cNvPr id="42000" name="Picture 5" descr="banner_memoria"/>
          <p:cNvPicPr>
            <a:picLocks noChangeAspect="1" noChangeArrowheads="1"/>
          </p:cNvPicPr>
          <p:nvPr/>
        </p:nvPicPr>
        <p:blipFill>
          <a:blip r:embed="rId5" cstate="print"/>
          <a:srcRect/>
          <a:stretch>
            <a:fillRect/>
          </a:stretch>
        </p:blipFill>
        <p:spPr bwMode="auto">
          <a:xfrm>
            <a:off x="330200" y="4919663"/>
            <a:ext cx="2606675" cy="492125"/>
          </a:xfrm>
          <a:prstGeom prst="rect">
            <a:avLst/>
          </a:prstGeom>
          <a:noFill/>
          <a:ln w="9525">
            <a:noFill/>
            <a:miter lim="800000"/>
            <a:headEnd/>
            <a:tailEnd/>
          </a:ln>
        </p:spPr>
      </p:pic>
      <p:sp>
        <p:nvSpPr>
          <p:cNvPr id="42001" name="Rectangle 7"/>
          <p:cNvSpPr>
            <a:spLocks noChangeArrowheads="1"/>
          </p:cNvSpPr>
          <p:nvPr/>
        </p:nvSpPr>
        <p:spPr bwMode="auto">
          <a:xfrm>
            <a:off x="171450" y="1104900"/>
            <a:ext cx="3957638" cy="2724150"/>
          </a:xfrm>
          <a:prstGeom prst="rect">
            <a:avLst/>
          </a:prstGeom>
          <a:solidFill>
            <a:srgbClr val="C9E4AE">
              <a:alpha val="56078"/>
            </a:srgbClr>
          </a:solidFill>
          <a:ln w="9525">
            <a:noFill/>
            <a:miter lim="800000"/>
            <a:headEnd/>
            <a:tailEnd/>
          </a:ln>
        </p:spPr>
        <p:txBody>
          <a:bodyPr/>
          <a:lstStyle/>
          <a:p>
            <a:pPr marL="342900" indent="-342900" eaLnBrk="0" hangingPunct="0">
              <a:spcBef>
                <a:spcPct val="20000"/>
              </a:spcBef>
              <a:buClr>
                <a:srgbClr val="FF0000"/>
              </a:buClr>
              <a:buFont typeface="Wingdings" pitchFamily="2" charset="2"/>
              <a:buNone/>
            </a:pPr>
            <a:endParaRPr lang="es-ES" sz="800" u="none" dirty="0"/>
          </a:p>
          <a:p>
            <a:pPr marL="342900" indent="-342900" eaLnBrk="0" hangingPunct="0">
              <a:spcBef>
                <a:spcPct val="20000"/>
              </a:spcBef>
              <a:buClr>
                <a:srgbClr val="FF0000"/>
              </a:buClr>
              <a:buFont typeface="Wingdings" pitchFamily="2" charset="2"/>
              <a:buBlip>
                <a:blip r:embed="rId3"/>
              </a:buBlip>
            </a:pPr>
            <a:r>
              <a:rPr lang="es-ES" sz="2600" u="none" dirty="0"/>
              <a:t>Seguimiento </a:t>
            </a:r>
            <a:r>
              <a:rPr lang="es-ES" sz="2600" u="none" dirty="0" smtClean="0"/>
              <a:t>en la actualización de los 15 mapas estratégicos de </a:t>
            </a:r>
            <a:r>
              <a:rPr lang="es-ES" sz="2600" u="none" dirty="0"/>
              <a:t>las Líneas de  Investigación por Misión.</a:t>
            </a:r>
          </a:p>
          <a:p>
            <a:pPr marL="342900" indent="-342900" eaLnBrk="0" hangingPunct="0">
              <a:spcBef>
                <a:spcPct val="20000"/>
              </a:spcBef>
              <a:buClr>
                <a:srgbClr val="FF0000"/>
              </a:buClr>
              <a:buFont typeface="Wingdings" pitchFamily="2" charset="2"/>
              <a:buChar char="ü"/>
            </a:pPr>
            <a:endParaRPr lang="es-ES" sz="2600" u="none" dirty="0"/>
          </a:p>
        </p:txBody>
      </p:sp>
      <p:pic>
        <p:nvPicPr>
          <p:cNvPr id="42002" name="Picture 8"/>
          <p:cNvPicPr>
            <a:picLocks noChangeAspect="1" noChangeArrowheads="1"/>
          </p:cNvPicPr>
          <p:nvPr/>
        </p:nvPicPr>
        <p:blipFill>
          <a:blip r:embed="rId6" cstate="print"/>
          <a:srcRect/>
          <a:stretch>
            <a:fillRect/>
          </a:stretch>
        </p:blipFill>
        <p:spPr bwMode="auto">
          <a:xfrm>
            <a:off x="3017838" y="4032250"/>
            <a:ext cx="1657350" cy="1546225"/>
          </a:xfrm>
          <a:prstGeom prst="rect">
            <a:avLst/>
          </a:prstGeom>
          <a:noFill/>
          <a:ln w="9525">
            <a:noFill/>
            <a:miter lim="800000"/>
            <a:headEnd/>
            <a:tailEnd/>
          </a:ln>
        </p:spPr>
      </p:pic>
      <p:sp>
        <p:nvSpPr>
          <p:cNvPr id="41994" name="Rectangle 10"/>
          <p:cNvSpPr>
            <a:spLocks noChangeArrowheads="1"/>
          </p:cNvSpPr>
          <p:nvPr/>
        </p:nvSpPr>
        <p:spPr bwMode="auto">
          <a:xfrm>
            <a:off x="0" y="1609725"/>
            <a:ext cx="9144000" cy="0"/>
          </a:xfrm>
          <a:prstGeom prst="rect">
            <a:avLst/>
          </a:prstGeom>
          <a:noFill/>
          <a:ln w="9525">
            <a:noFill/>
            <a:miter lim="800000"/>
            <a:headEnd/>
            <a:tailEnd/>
          </a:ln>
          <a:effectLst>
            <a:prstShdw prst="shdw17" dist="17961" dir="2700000">
              <a:schemeClr val="accent1">
                <a:gamma/>
                <a:shade val="60000"/>
                <a:invGamma/>
              </a:schemeClr>
            </a:prstShdw>
          </a:effectLst>
        </p:spPr>
        <p:txBody>
          <a:bodyPr wrap="none" anchor="ctr">
            <a:spAutoFit/>
          </a:bodyPr>
          <a:lstStyle/>
          <a:p>
            <a:pPr>
              <a:defRPr/>
            </a:pPr>
            <a:endParaRPr lang="es-MX">
              <a:ea typeface="ＭＳ Ｐゴシック" charset="-128"/>
              <a:cs typeface="+mn-cs"/>
            </a:endParaRPr>
          </a:p>
        </p:txBody>
      </p:sp>
      <p:sp>
        <p:nvSpPr>
          <p:cNvPr id="2" name="Rectangle 13"/>
          <p:cNvSpPr>
            <a:spLocks noChangeArrowheads="1"/>
          </p:cNvSpPr>
          <p:nvPr/>
        </p:nvSpPr>
        <p:spPr bwMode="auto">
          <a:xfrm>
            <a:off x="0" y="2657475"/>
            <a:ext cx="9144000" cy="0"/>
          </a:xfrm>
          <a:prstGeom prst="rect">
            <a:avLst/>
          </a:prstGeom>
          <a:noFill/>
          <a:ln w="9525">
            <a:noFill/>
            <a:miter lim="800000"/>
            <a:headEnd/>
            <a:tailEnd/>
          </a:ln>
          <a:effectLst>
            <a:prstShdw prst="shdw17" dist="17961" dir="2700000">
              <a:schemeClr val="accent1">
                <a:gamma/>
                <a:shade val="60000"/>
                <a:invGamma/>
              </a:schemeClr>
            </a:prstShdw>
          </a:effectLst>
        </p:spPr>
        <p:txBody>
          <a:bodyPr wrap="none" anchor="ctr">
            <a:spAutoFit/>
          </a:bodyPr>
          <a:lstStyle/>
          <a:p>
            <a:pPr>
              <a:defRPr/>
            </a:pPr>
            <a:endParaRPr lang="es-MX">
              <a:ea typeface="ＭＳ Ｐゴシック" charset="-128"/>
              <a:cs typeface="+mn-cs"/>
            </a:endParaRPr>
          </a:p>
        </p:txBody>
      </p:sp>
      <p:graphicFrame>
        <p:nvGraphicFramePr>
          <p:cNvPr id="41996" name="Object 12"/>
          <p:cNvGraphicFramePr>
            <a:graphicFrameLocks noChangeAspect="1"/>
          </p:cNvGraphicFramePr>
          <p:nvPr/>
        </p:nvGraphicFramePr>
        <p:xfrm>
          <a:off x="5807075" y="1322388"/>
          <a:ext cx="2836863" cy="2127250"/>
        </p:xfrm>
        <a:graphic>
          <a:graphicData uri="http://schemas.openxmlformats.org/presentationml/2006/ole">
            <p:oleObj spid="_x0000_s41996" name="Diapositiva" r:id="rId7" imgW="4572180" imgH="3428876" progId="PowerPoint.Slide.8">
              <p:embed/>
            </p:oleObj>
          </a:graphicData>
        </a:graphic>
      </p:graphicFrame>
      <p:pic>
        <p:nvPicPr>
          <p:cNvPr id="42005" name="Picture 9" descr="INSPirito_mano cerrada"/>
          <p:cNvPicPr>
            <a:picLocks noChangeAspect="1" noChangeArrowheads="1"/>
          </p:cNvPicPr>
          <p:nvPr/>
        </p:nvPicPr>
        <p:blipFill>
          <a:blip r:embed="rId8" cstate="print"/>
          <a:srcRect/>
          <a:stretch>
            <a:fillRect/>
          </a:stretch>
        </p:blipFill>
        <p:spPr bwMode="auto">
          <a:xfrm>
            <a:off x="4135438" y="1771650"/>
            <a:ext cx="1720850" cy="1538288"/>
          </a:xfrm>
          <a:prstGeom prst="rect">
            <a:avLst/>
          </a:prstGeom>
          <a:noFill/>
          <a:ln w="9525">
            <a:noFill/>
            <a:miter lim="800000"/>
            <a:headEnd/>
            <a:tailEnd/>
          </a:ln>
        </p:spPr>
      </p:pic>
      <p:sp>
        <p:nvSpPr>
          <p:cNvPr id="42006" name="Text Box 23"/>
          <p:cNvSpPr txBox="1">
            <a:spLocks noChangeArrowheads="1"/>
          </p:cNvSpPr>
          <p:nvPr/>
        </p:nvSpPr>
        <p:spPr bwMode="auto">
          <a:xfrm>
            <a:off x="368300" y="4089400"/>
            <a:ext cx="2527300" cy="671513"/>
          </a:xfrm>
          <a:prstGeom prst="rect">
            <a:avLst/>
          </a:prstGeom>
          <a:solidFill>
            <a:srgbClr val="000068"/>
          </a:solidFill>
          <a:ln w="9525">
            <a:noFill/>
            <a:miter lim="800000"/>
            <a:headEnd/>
            <a:tailEnd/>
          </a:ln>
          <a:effectLst>
            <a:prstShdw prst="shdw17" dist="17961" dir="2700000">
              <a:srgbClr val="00003E"/>
            </a:prstShdw>
          </a:effectLst>
        </p:spPr>
        <p:txBody>
          <a:bodyPr>
            <a:spAutoFit/>
          </a:bodyPr>
          <a:lstStyle/>
          <a:p>
            <a:pPr algn="ctr">
              <a:spcBef>
                <a:spcPct val="50000"/>
              </a:spcBef>
            </a:pPr>
            <a:r>
              <a:rPr lang="es-ES" sz="2000" u="none">
                <a:solidFill>
                  <a:schemeClr val="bg1"/>
                </a:solidFill>
                <a:latin typeface="Candara" pitchFamily="34" charset="0"/>
              </a:rPr>
              <a:t>      Memoria </a:t>
            </a:r>
            <a:r>
              <a:rPr lang="es-ES" sz="2800" b="1" u="none">
                <a:solidFill>
                  <a:schemeClr val="bg1"/>
                </a:solidFill>
                <a:latin typeface="Candara" pitchFamily="34" charset="0"/>
              </a:rPr>
              <a:t>2009                            </a:t>
            </a:r>
            <a:r>
              <a:rPr lang="es-ES" sz="1000" b="1" u="none">
                <a:solidFill>
                  <a:schemeClr val="bg1"/>
                </a:solidFill>
                <a:latin typeface="Candara" pitchFamily="34" charset="0"/>
              </a:rPr>
              <a:t>Instituto Nacional de Salud Pública</a:t>
            </a:r>
          </a:p>
        </p:txBody>
      </p:sp>
      <p:pic>
        <p:nvPicPr>
          <p:cNvPr id="42007" name="Picture 27"/>
          <p:cNvPicPr>
            <a:picLocks noChangeAspect="1" noChangeArrowheads="1"/>
          </p:cNvPicPr>
          <p:nvPr/>
        </p:nvPicPr>
        <p:blipFill>
          <a:blip r:embed="rId9" cstate="print"/>
          <a:srcRect/>
          <a:stretch>
            <a:fillRect/>
          </a:stretch>
        </p:blipFill>
        <p:spPr bwMode="auto">
          <a:xfrm>
            <a:off x="393700" y="4130675"/>
            <a:ext cx="428625" cy="3968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69" name="Rectangle 2"/>
          <p:cNvSpPr>
            <a:spLocks noGrp="1" noChangeArrowheads="1"/>
          </p:cNvSpPr>
          <p:nvPr>
            <p:ph type="title" idx="4294967295"/>
          </p:nvPr>
        </p:nvSpPr>
        <p:spPr/>
        <p:txBody>
          <a:bodyPr/>
          <a:lstStyle/>
          <a:p>
            <a:pPr algn="ctr"/>
            <a:r>
              <a:rPr lang="es-ES" sz="2600" smtClean="0"/>
              <a:t>Planeación: Compromisos 2010</a:t>
            </a:r>
          </a:p>
        </p:txBody>
      </p:sp>
      <p:sp>
        <p:nvSpPr>
          <p:cNvPr id="58370" name="Rectangle 3"/>
          <p:cNvSpPr>
            <a:spLocks noGrp="1" noChangeArrowheads="1"/>
          </p:cNvSpPr>
          <p:nvPr>
            <p:ph type="body" idx="4294967295"/>
          </p:nvPr>
        </p:nvSpPr>
        <p:spPr>
          <a:xfrm>
            <a:off x="276225" y="1179513"/>
            <a:ext cx="8553450" cy="1477962"/>
          </a:xfrm>
          <a:solidFill>
            <a:srgbClr val="C9E4AE">
              <a:alpha val="56078"/>
            </a:srgbClr>
          </a:solidFill>
        </p:spPr>
        <p:txBody>
          <a:bodyPr/>
          <a:lstStyle/>
          <a:p>
            <a:r>
              <a:rPr lang="es-ES" sz="2000" smtClean="0"/>
              <a:t>Informe sobre el Programa Nacional </a:t>
            </a:r>
          </a:p>
          <a:p>
            <a:pPr>
              <a:buFont typeface="Wingdings" pitchFamily="2" charset="2"/>
              <a:buNone/>
            </a:pPr>
            <a:r>
              <a:rPr lang="es-ES" sz="2000" smtClean="0"/>
              <a:t>de Rendición de Cuentas, Transparencia </a:t>
            </a:r>
          </a:p>
          <a:p>
            <a:pPr>
              <a:buFont typeface="Wingdings" pitchFamily="2" charset="2"/>
              <a:buNone/>
            </a:pPr>
            <a:r>
              <a:rPr lang="es-ES" sz="2000" smtClean="0"/>
              <a:t>y Combate a la Corrupción.</a:t>
            </a:r>
          </a:p>
        </p:txBody>
      </p:sp>
      <p:sp>
        <p:nvSpPr>
          <p:cNvPr id="43013" name="Rectangle 5"/>
          <p:cNvSpPr>
            <a:spLocks noChangeArrowheads="1"/>
          </p:cNvSpPr>
          <p:nvPr/>
        </p:nvSpPr>
        <p:spPr bwMode="auto">
          <a:xfrm>
            <a:off x="0" y="3162300"/>
            <a:ext cx="9144000" cy="0"/>
          </a:xfrm>
          <a:prstGeom prst="rect">
            <a:avLst/>
          </a:prstGeom>
          <a:noFill/>
          <a:ln w="9525">
            <a:noFill/>
            <a:miter lim="800000"/>
            <a:headEnd/>
            <a:tailEnd/>
          </a:ln>
          <a:effectLst>
            <a:prstShdw prst="shdw17" dist="17961" dir="2700000">
              <a:schemeClr val="accent1">
                <a:gamma/>
                <a:shade val="60000"/>
                <a:invGamma/>
              </a:schemeClr>
            </a:prstShdw>
          </a:effectLst>
        </p:spPr>
        <p:txBody>
          <a:bodyPr wrap="none" anchor="ctr">
            <a:spAutoFit/>
          </a:bodyPr>
          <a:lstStyle/>
          <a:p>
            <a:pPr>
              <a:defRPr/>
            </a:pPr>
            <a:endParaRPr lang="es-MX">
              <a:ea typeface="ＭＳ Ｐゴシック" charset="-128"/>
              <a:cs typeface="+mn-cs"/>
            </a:endParaRPr>
          </a:p>
        </p:txBody>
      </p:sp>
      <p:pic>
        <p:nvPicPr>
          <p:cNvPr id="58372" name="Picture 4" descr="http://www.programaanticorrupcion.gob.mx/imagenes/Nueva%20carpeta/programaPNRCTCC2009.gif"/>
          <p:cNvPicPr>
            <a:picLocks noChangeAspect="1" noChangeArrowheads="1"/>
          </p:cNvPicPr>
          <p:nvPr/>
        </p:nvPicPr>
        <p:blipFill>
          <a:blip r:embed="rId2" r:link="rId3" cstate="print"/>
          <a:srcRect l="84019" b="87692"/>
          <a:stretch>
            <a:fillRect/>
          </a:stretch>
        </p:blipFill>
        <p:spPr bwMode="auto">
          <a:xfrm>
            <a:off x="6413500" y="1262063"/>
            <a:ext cx="2255838" cy="1301750"/>
          </a:xfrm>
          <a:prstGeom prst="rect">
            <a:avLst/>
          </a:prstGeom>
          <a:noFill/>
          <a:ln w="9525">
            <a:noFill/>
            <a:miter lim="800000"/>
            <a:headEnd/>
            <a:tailEnd/>
          </a:ln>
        </p:spPr>
      </p:pic>
      <p:sp>
        <p:nvSpPr>
          <p:cNvPr id="58373" name="Rectangle 7"/>
          <p:cNvSpPr>
            <a:spLocks noChangeArrowheads="1"/>
          </p:cNvSpPr>
          <p:nvPr/>
        </p:nvSpPr>
        <p:spPr bwMode="auto">
          <a:xfrm>
            <a:off x="317500" y="2932113"/>
            <a:ext cx="8553450" cy="1565275"/>
          </a:xfrm>
          <a:prstGeom prst="rect">
            <a:avLst/>
          </a:prstGeom>
          <a:solidFill>
            <a:srgbClr val="C9E4AE">
              <a:alpha val="56078"/>
            </a:srgbClr>
          </a:solidFill>
          <a:ln w="9525">
            <a:noFill/>
            <a:miter lim="800000"/>
            <a:headEnd/>
            <a:tailEnd/>
          </a:ln>
        </p:spPr>
        <p:txBody>
          <a:bodyPr/>
          <a:lstStyle/>
          <a:p>
            <a:pPr marL="342900" indent="-342900" eaLnBrk="0" hangingPunct="0">
              <a:spcBef>
                <a:spcPct val="20000"/>
              </a:spcBef>
              <a:buClr>
                <a:srgbClr val="FF0000"/>
              </a:buClr>
              <a:buFont typeface="Wingdings" pitchFamily="2" charset="2"/>
              <a:buChar char="ü"/>
            </a:pPr>
            <a:r>
              <a:rPr lang="es-ES" sz="2000" u="none"/>
              <a:t>Atención al Portal de Obligaciones de Transparencia </a:t>
            </a:r>
          </a:p>
          <a:p>
            <a:pPr marL="342900" indent="-342900" eaLnBrk="0" hangingPunct="0">
              <a:spcBef>
                <a:spcPct val="20000"/>
              </a:spcBef>
              <a:buClr>
                <a:srgbClr val="FF0000"/>
              </a:buClr>
              <a:buFont typeface="Wingdings" pitchFamily="2" charset="2"/>
              <a:buNone/>
            </a:pPr>
            <a:r>
              <a:rPr lang="es-ES" sz="2000" u="none"/>
              <a:t>y requerimientos de solicitudes de información</a:t>
            </a:r>
          </a:p>
          <a:p>
            <a:pPr marL="342900" indent="-342900" eaLnBrk="0" hangingPunct="0">
              <a:spcBef>
                <a:spcPct val="20000"/>
              </a:spcBef>
              <a:buClr>
                <a:srgbClr val="FF0000"/>
              </a:buClr>
              <a:buFont typeface="Wingdings" pitchFamily="2" charset="2"/>
              <a:buNone/>
            </a:pPr>
            <a:r>
              <a:rPr lang="es-ES" sz="2000" u="none"/>
              <a:t>a través del Sistema INFOMEX del Instituto Federal</a:t>
            </a:r>
          </a:p>
          <a:p>
            <a:pPr marL="342900" indent="-342900" eaLnBrk="0" hangingPunct="0">
              <a:spcBef>
                <a:spcPct val="20000"/>
              </a:spcBef>
              <a:buClr>
                <a:srgbClr val="FF0000"/>
              </a:buClr>
              <a:buFont typeface="Wingdings" pitchFamily="2" charset="2"/>
              <a:buNone/>
            </a:pPr>
            <a:r>
              <a:rPr lang="es-ES" sz="2000" u="none"/>
              <a:t>de Acceso a la Información Pública Gubernamental</a:t>
            </a:r>
          </a:p>
        </p:txBody>
      </p:sp>
      <p:pic>
        <p:nvPicPr>
          <p:cNvPr id="58374" name="Picture 10" descr=".">
            <a:hlinkClick r:id="rId4"/>
          </p:cNvPr>
          <p:cNvPicPr>
            <a:picLocks noChangeAspect="1" noChangeArrowheads="1"/>
          </p:cNvPicPr>
          <p:nvPr/>
        </p:nvPicPr>
        <p:blipFill>
          <a:blip r:embed="rId5" cstate="print"/>
          <a:srcRect/>
          <a:stretch>
            <a:fillRect/>
          </a:stretch>
        </p:blipFill>
        <p:spPr bwMode="auto">
          <a:xfrm>
            <a:off x="6919913" y="3032125"/>
            <a:ext cx="1738312" cy="663575"/>
          </a:xfrm>
          <a:prstGeom prst="rect">
            <a:avLst/>
          </a:prstGeom>
          <a:noFill/>
          <a:ln w="9525">
            <a:noFill/>
            <a:miter lim="800000"/>
            <a:headEnd/>
            <a:tailEnd/>
          </a:ln>
        </p:spPr>
      </p:pic>
      <p:pic>
        <p:nvPicPr>
          <p:cNvPr id="58375" name="Picture 12" descr=".">
            <a:hlinkClick r:id="rId6"/>
          </p:cNvPr>
          <p:cNvPicPr>
            <a:picLocks noChangeAspect="1" noChangeArrowheads="1"/>
          </p:cNvPicPr>
          <p:nvPr/>
        </p:nvPicPr>
        <p:blipFill>
          <a:blip r:embed="rId7" cstate="print"/>
          <a:srcRect/>
          <a:stretch>
            <a:fillRect/>
          </a:stretch>
        </p:blipFill>
        <p:spPr bwMode="auto">
          <a:xfrm>
            <a:off x="6929438" y="3741738"/>
            <a:ext cx="1744662" cy="665162"/>
          </a:xfrm>
          <a:prstGeom prst="rect">
            <a:avLst/>
          </a:prstGeom>
          <a:noFill/>
          <a:ln w="9525">
            <a:noFill/>
            <a:miter lim="800000"/>
            <a:headEnd/>
            <a:tailEnd/>
          </a:ln>
        </p:spPr>
      </p:pic>
      <p:sp>
        <p:nvSpPr>
          <p:cNvPr id="58376" name="Rectangle 13"/>
          <p:cNvSpPr>
            <a:spLocks noChangeArrowheads="1"/>
          </p:cNvSpPr>
          <p:nvPr/>
        </p:nvSpPr>
        <p:spPr bwMode="auto">
          <a:xfrm>
            <a:off x="301625" y="4757738"/>
            <a:ext cx="8553450" cy="1565275"/>
          </a:xfrm>
          <a:prstGeom prst="rect">
            <a:avLst/>
          </a:prstGeom>
          <a:solidFill>
            <a:srgbClr val="C9E4AE">
              <a:alpha val="56078"/>
            </a:srgbClr>
          </a:solidFill>
          <a:ln w="9525">
            <a:noFill/>
            <a:miter lim="800000"/>
            <a:headEnd/>
            <a:tailEnd/>
          </a:ln>
        </p:spPr>
        <p:txBody>
          <a:bodyPr/>
          <a:lstStyle/>
          <a:p>
            <a:pPr marL="342900" indent="-342900" eaLnBrk="0" hangingPunct="0">
              <a:spcBef>
                <a:spcPct val="20000"/>
              </a:spcBef>
              <a:buClr>
                <a:srgbClr val="FF0000"/>
              </a:buClr>
              <a:buFont typeface="Wingdings" pitchFamily="2" charset="2"/>
              <a:buChar char="ü"/>
            </a:pPr>
            <a:endParaRPr lang="es-ES" sz="2000" u="none"/>
          </a:p>
          <a:p>
            <a:pPr marL="342900" indent="-342900" eaLnBrk="0" hangingPunct="0">
              <a:spcBef>
                <a:spcPct val="20000"/>
              </a:spcBef>
              <a:buClr>
                <a:srgbClr val="FF0000"/>
              </a:buClr>
              <a:buFont typeface="Wingdings" pitchFamily="2" charset="2"/>
              <a:buChar char="ü"/>
            </a:pPr>
            <a:r>
              <a:rPr lang="es-ES" sz="2000" u="none"/>
              <a:t>Integración y seguimiento de los </a:t>
            </a:r>
            <a:r>
              <a:rPr lang="es-ES" sz="2000" i="1" u="none"/>
              <a:t>Indicadores   </a:t>
            </a:r>
          </a:p>
          <a:p>
            <a:pPr marL="342900" indent="-342900" eaLnBrk="0" hangingPunct="0">
              <a:spcBef>
                <a:spcPct val="20000"/>
              </a:spcBef>
              <a:buClr>
                <a:srgbClr val="FF0000"/>
              </a:buClr>
              <a:buFont typeface="Wingdings" pitchFamily="2" charset="2"/>
              <a:buNone/>
            </a:pPr>
            <a:r>
              <a:rPr lang="es-ES" sz="2000" i="1" u="none"/>
              <a:t>de Gestión Institucional</a:t>
            </a:r>
          </a:p>
        </p:txBody>
      </p:sp>
      <p:pic>
        <p:nvPicPr>
          <p:cNvPr id="58377" name="Picture 11"/>
          <p:cNvPicPr>
            <a:picLocks noChangeAspect="1" noChangeArrowheads="1"/>
          </p:cNvPicPr>
          <p:nvPr/>
        </p:nvPicPr>
        <p:blipFill>
          <a:blip r:embed="rId8" cstate="print"/>
          <a:srcRect/>
          <a:stretch>
            <a:fillRect/>
          </a:stretch>
        </p:blipFill>
        <p:spPr bwMode="auto">
          <a:xfrm>
            <a:off x="6462713" y="5060950"/>
            <a:ext cx="2228850" cy="965200"/>
          </a:xfrm>
          <a:prstGeom prst="rect">
            <a:avLst/>
          </a:prstGeom>
          <a:noFill/>
          <a:ln w="57150" cmpd="thinThick">
            <a:solidFill>
              <a:schemeClr val="tx1"/>
            </a:solidFill>
            <a:miter lim="800000"/>
            <a:headEnd/>
            <a:tailEnd/>
          </a:ln>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3" name="Rectangle 2"/>
          <p:cNvSpPr>
            <a:spLocks noGrp="1" noChangeArrowheads="1"/>
          </p:cNvSpPr>
          <p:nvPr>
            <p:ph type="title" idx="4294967295"/>
          </p:nvPr>
        </p:nvSpPr>
        <p:spPr/>
        <p:txBody>
          <a:bodyPr/>
          <a:lstStyle/>
          <a:p>
            <a:pPr algn="ctr"/>
            <a:r>
              <a:rPr lang="es-ES" sz="2600" smtClean="0"/>
              <a:t>Planeación: Compromisos 2010</a:t>
            </a:r>
          </a:p>
        </p:txBody>
      </p:sp>
      <p:sp>
        <p:nvSpPr>
          <p:cNvPr id="59394" name="Rectangle 4"/>
          <p:cNvSpPr>
            <a:spLocks noGrp="1" noChangeArrowheads="1"/>
          </p:cNvSpPr>
          <p:nvPr>
            <p:ph type="body" idx="4294967295"/>
          </p:nvPr>
        </p:nvSpPr>
        <p:spPr>
          <a:xfrm>
            <a:off x="390525" y="1166813"/>
            <a:ext cx="3967163" cy="1100137"/>
          </a:xfrm>
          <a:solidFill>
            <a:srgbClr val="C9E4AE">
              <a:alpha val="56078"/>
            </a:srgbClr>
          </a:solidFill>
        </p:spPr>
        <p:txBody>
          <a:bodyPr/>
          <a:lstStyle/>
          <a:p>
            <a:r>
              <a:rPr lang="es-ES" sz="2200" smtClean="0"/>
              <a:t>Coordinación de los Seminarios Intrainstitucionales. </a:t>
            </a:r>
          </a:p>
          <a:p>
            <a:pPr>
              <a:buFont typeface="Wingdings" pitchFamily="2" charset="2"/>
              <a:buNone/>
            </a:pPr>
            <a:endParaRPr lang="es-ES" sz="2200" smtClean="0"/>
          </a:p>
        </p:txBody>
      </p:sp>
      <p:sp>
        <p:nvSpPr>
          <p:cNvPr id="59395" name="Rectangle 11"/>
          <p:cNvSpPr>
            <a:spLocks noChangeArrowheads="1"/>
          </p:cNvSpPr>
          <p:nvPr/>
        </p:nvSpPr>
        <p:spPr bwMode="auto">
          <a:xfrm>
            <a:off x="2408238" y="2820988"/>
            <a:ext cx="3967162" cy="1100137"/>
          </a:xfrm>
          <a:prstGeom prst="rect">
            <a:avLst/>
          </a:prstGeom>
          <a:solidFill>
            <a:srgbClr val="C9E4AE">
              <a:alpha val="56078"/>
            </a:srgbClr>
          </a:solidFill>
          <a:ln w="9525">
            <a:noFill/>
            <a:miter lim="800000"/>
            <a:headEnd/>
            <a:tailEnd/>
          </a:ln>
        </p:spPr>
        <p:txBody>
          <a:bodyPr/>
          <a:lstStyle/>
          <a:p>
            <a:pPr marL="342900" indent="-342900" eaLnBrk="0" hangingPunct="0">
              <a:spcBef>
                <a:spcPct val="20000"/>
              </a:spcBef>
              <a:buClr>
                <a:srgbClr val="FF0000"/>
              </a:buClr>
              <a:buFont typeface="Wingdings" pitchFamily="2" charset="2"/>
              <a:buChar char="ü"/>
            </a:pPr>
            <a:r>
              <a:rPr lang="es-ES" sz="2200" u="none"/>
              <a:t>Programa de actividades del Patronato del INSP</a:t>
            </a:r>
          </a:p>
          <a:p>
            <a:pPr marL="342900" indent="-342900" eaLnBrk="0" hangingPunct="0">
              <a:spcBef>
                <a:spcPct val="20000"/>
              </a:spcBef>
              <a:buClr>
                <a:srgbClr val="FF0000"/>
              </a:buClr>
              <a:buFont typeface="Wingdings" pitchFamily="2" charset="2"/>
              <a:buNone/>
            </a:pPr>
            <a:endParaRPr lang="es-ES" sz="2200" u="none"/>
          </a:p>
        </p:txBody>
      </p:sp>
      <p:sp>
        <p:nvSpPr>
          <p:cNvPr id="59396" name="Rectangle 12"/>
          <p:cNvSpPr>
            <a:spLocks noChangeArrowheads="1"/>
          </p:cNvSpPr>
          <p:nvPr/>
        </p:nvSpPr>
        <p:spPr bwMode="auto">
          <a:xfrm>
            <a:off x="4525963" y="4402138"/>
            <a:ext cx="4098925" cy="1827212"/>
          </a:xfrm>
          <a:prstGeom prst="rect">
            <a:avLst/>
          </a:prstGeom>
          <a:solidFill>
            <a:srgbClr val="C9E4AE">
              <a:alpha val="56078"/>
            </a:srgbClr>
          </a:solidFill>
          <a:ln w="9525">
            <a:noFill/>
            <a:miter lim="800000"/>
            <a:headEnd/>
            <a:tailEnd/>
          </a:ln>
        </p:spPr>
        <p:txBody>
          <a:bodyPr/>
          <a:lstStyle/>
          <a:p>
            <a:pPr marL="342900" indent="-342900" eaLnBrk="0" hangingPunct="0">
              <a:spcBef>
                <a:spcPct val="20000"/>
              </a:spcBef>
              <a:buClr>
                <a:srgbClr val="FF0000"/>
              </a:buClr>
              <a:buFont typeface="Wingdings" pitchFamily="2" charset="2"/>
              <a:buChar char="ü"/>
            </a:pPr>
            <a:r>
              <a:rPr lang="es-ES" sz="2200" u="none"/>
              <a:t>Operación del Comité Interno encargado de vigilar el uso adecuado de los recursos destinados a la investigación</a:t>
            </a:r>
          </a:p>
          <a:p>
            <a:pPr marL="342900" indent="-342900" eaLnBrk="0" hangingPunct="0">
              <a:spcBef>
                <a:spcPct val="20000"/>
              </a:spcBef>
              <a:buClr>
                <a:srgbClr val="FF0000"/>
              </a:buClr>
              <a:buFont typeface="Wingdings" pitchFamily="2" charset="2"/>
              <a:buNone/>
            </a:pPr>
            <a:endParaRPr lang="es-ES" sz="2200" u="none"/>
          </a:p>
        </p:txBody>
      </p:sp>
      <p:pic>
        <p:nvPicPr>
          <p:cNvPr id="59397" name="Picture 14" descr="K-3"/>
          <p:cNvPicPr>
            <a:picLocks noChangeAspect="1" noChangeArrowheads="1"/>
          </p:cNvPicPr>
          <p:nvPr/>
        </p:nvPicPr>
        <p:blipFill>
          <a:blip r:embed="rId2" cstate="print"/>
          <a:srcRect/>
          <a:stretch>
            <a:fillRect/>
          </a:stretch>
        </p:blipFill>
        <p:spPr bwMode="auto">
          <a:xfrm>
            <a:off x="6672263" y="1173163"/>
            <a:ext cx="2197100" cy="2292350"/>
          </a:xfrm>
          <a:prstGeom prst="rect">
            <a:avLst/>
          </a:prstGeom>
          <a:noFill/>
          <a:ln w="9525">
            <a:noFill/>
            <a:miter lim="800000"/>
            <a:headEnd/>
            <a:tailEnd/>
          </a:ln>
        </p:spPr>
      </p:pic>
      <p:pic>
        <p:nvPicPr>
          <p:cNvPr id="59398" name="Picture 17" descr="88-ESCALERA COSMICA INTERIOR"/>
          <p:cNvPicPr>
            <a:picLocks noChangeAspect="1" noChangeArrowheads="1"/>
          </p:cNvPicPr>
          <p:nvPr/>
        </p:nvPicPr>
        <p:blipFill>
          <a:blip r:embed="rId3" cstate="print"/>
          <a:srcRect/>
          <a:stretch>
            <a:fillRect/>
          </a:stretch>
        </p:blipFill>
        <p:spPr bwMode="auto">
          <a:xfrm>
            <a:off x="246063" y="3117850"/>
            <a:ext cx="1865312" cy="27971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7" name="Rectangle 2"/>
          <p:cNvSpPr>
            <a:spLocks noGrp="1" noChangeArrowheads="1"/>
          </p:cNvSpPr>
          <p:nvPr>
            <p:ph type="title" idx="4294967295"/>
          </p:nvPr>
        </p:nvSpPr>
        <p:spPr/>
        <p:txBody>
          <a:bodyPr/>
          <a:lstStyle/>
          <a:p>
            <a:pPr algn="ctr"/>
            <a:r>
              <a:rPr lang="es-ES" sz="2600" smtClean="0"/>
              <a:t>Planeación: Innovación 2010</a:t>
            </a:r>
          </a:p>
        </p:txBody>
      </p:sp>
      <p:sp>
        <p:nvSpPr>
          <p:cNvPr id="60418" name="Rectangle 3"/>
          <p:cNvSpPr>
            <a:spLocks noGrp="1" noChangeArrowheads="1"/>
          </p:cNvSpPr>
          <p:nvPr>
            <p:ph type="body" idx="4294967295"/>
          </p:nvPr>
        </p:nvSpPr>
        <p:spPr>
          <a:xfrm>
            <a:off x="2830513" y="2401888"/>
            <a:ext cx="3375025" cy="2667000"/>
          </a:xfrm>
          <a:solidFill>
            <a:srgbClr val="C9E4AE">
              <a:alpha val="56078"/>
            </a:srgbClr>
          </a:solidFill>
        </p:spPr>
        <p:txBody>
          <a:bodyPr/>
          <a:lstStyle/>
          <a:p>
            <a:r>
              <a:rPr lang="es-ES" smtClean="0"/>
              <a:t>Integración de un </a:t>
            </a:r>
            <a:r>
              <a:rPr lang="es-ES" i="1" smtClean="0"/>
              <a:t>Manual para la práctica de las relaciones con los Grupos de Interés o Stakeholders</a:t>
            </a:r>
          </a:p>
        </p:txBody>
      </p:sp>
      <p:pic>
        <p:nvPicPr>
          <p:cNvPr id="60419" name="Picture 4"/>
          <p:cNvPicPr>
            <a:picLocks noChangeAspect="1" noChangeArrowheads="1"/>
          </p:cNvPicPr>
          <p:nvPr/>
        </p:nvPicPr>
        <p:blipFill>
          <a:blip r:embed="rId2" cstate="print"/>
          <a:srcRect/>
          <a:stretch>
            <a:fillRect/>
          </a:stretch>
        </p:blipFill>
        <p:spPr bwMode="auto">
          <a:xfrm>
            <a:off x="236538" y="1071563"/>
            <a:ext cx="2278062" cy="2876550"/>
          </a:xfrm>
          <a:prstGeom prst="rect">
            <a:avLst/>
          </a:prstGeom>
          <a:noFill/>
          <a:ln w="9525">
            <a:noFill/>
            <a:miter lim="800000"/>
            <a:headEnd/>
            <a:tailEnd/>
          </a:ln>
        </p:spPr>
      </p:pic>
      <p:pic>
        <p:nvPicPr>
          <p:cNvPr id="60420" name="Picture 5"/>
          <p:cNvPicPr>
            <a:picLocks noChangeAspect="1" noChangeArrowheads="1"/>
          </p:cNvPicPr>
          <p:nvPr/>
        </p:nvPicPr>
        <p:blipFill>
          <a:blip r:embed="rId3" cstate="print"/>
          <a:srcRect/>
          <a:stretch>
            <a:fillRect/>
          </a:stretch>
        </p:blipFill>
        <p:spPr bwMode="auto">
          <a:xfrm>
            <a:off x="6675438" y="3598863"/>
            <a:ext cx="2166937" cy="27844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40" name="Rectangle 4"/>
          <p:cNvSpPr>
            <a:spLocks noChangeArrowheads="1"/>
          </p:cNvSpPr>
          <p:nvPr/>
        </p:nvSpPr>
        <p:spPr bwMode="auto">
          <a:xfrm>
            <a:off x="8582025" y="3592513"/>
            <a:ext cx="184150" cy="457200"/>
          </a:xfrm>
          <a:prstGeom prst="rect">
            <a:avLst/>
          </a:prstGeom>
          <a:noFill/>
          <a:ln w="9525">
            <a:noFill/>
            <a:miter lim="800000"/>
            <a:headEnd/>
            <a:tailEnd/>
          </a:ln>
          <a:effectLst>
            <a:prstShdw prst="shdw17" dist="17961" dir="2700000">
              <a:schemeClr val="accent1">
                <a:gamma/>
                <a:shade val="60000"/>
                <a:invGamma/>
              </a:schemeClr>
            </a:prstShdw>
          </a:effectLst>
        </p:spPr>
        <p:txBody>
          <a:bodyPr wrap="none">
            <a:spAutoFit/>
          </a:bodyPr>
          <a:lstStyle/>
          <a:p>
            <a:pPr>
              <a:defRPr/>
            </a:pPr>
            <a:endParaRPr lang="es-ES_tradnl" sz="2400">
              <a:ea typeface="ＭＳ Ｐゴシック" pitchFamily="28" charset="-128"/>
              <a:cs typeface="+mn-cs"/>
            </a:endParaRPr>
          </a:p>
        </p:txBody>
      </p:sp>
      <p:sp>
        <p:nvSpPr>
          <p:cNvPr id="48134" name="Rectangle 6"/>
          <p:cNvSpPr>
            <a:spLocks noChangeArrowheads="1"/>
          </p:cNvSpPr>
          <p:nvPr/>
        </p:nvSpPr>
        <p:spPr bwMode="auto">
          <a:xfrm>
            <a:off x="0" y="0"/>
            <a:ext cx="9144000" cy="6858000"/>
          </a:xfrm>
          <a:prstGeom prst="rect">
            <a:avLst/>
          </a:prstGeom>
          <a:gradFill rotWithShape="1">
            <a:gsLst>
              <a:gs pos="0">
                <a:srgbClr val="C0C0C0"/>
              </a:gs>
              <a:gs pos="50000">
                <a:schemeClr val="bg1"/>
              </a:gs>
              <a:gs pos="100000">
                <a:srgbClr val="C0C0C0"/>
              </a:gs>
            </a:gsLst>
            <a:lin ang="5400000" scaled="1"/>
          </a:gradFill>
          <a:ln w="9525">
            <a:noFill/>
            <a:miter lim="800000"/>
            <a:headEnd/>
            <a:tailEnd/>
          </a:ln>
          <a:effectLst>
            <a:prstShdw prst="shdw17" dist="17961" dir="2700000">
              <a:srgbClr val="C0C0C0">
                <a:gamma/>
                <a:shade val="60000"/>
                <a:invGamma/>
              </a:srgbClr>
            </a:prstShdw>
          </a:effectLst>
        </p:spPr>
        <p:txBody>
          <a:bodyPr wrap="none" anchor="ctr"/>
          <a:lstStyle/>
          <a:p>
            <a:pPr>
              <a:defRPr/>
            </a:pPr>
            <a:endParaRPr lang="es-MX"/>
          </a:p>
        </p:txBody>
      </p:sp>
      <p:pic>
        <p:nvPicPr>
          <p:cNvPr id="18434" name="Picture 7"/>
          <p:cNvPicPr>
            <a:picLocks noChangeAspect="1" noChangeArrowheads="1"/>
          </p:cNvPicPr>
          <p:nvPr/>
        </p:nvPicPr>
        <p:blipFill>
          <a:blip r:embed="rId3" cstate="print"/>
          <a:srcRect/>
          <a:stretch>
            <a:fillRect/>
          </a:stretch>
        </p:blipFill>
        <p:spPr bwMode="auto">
          <a:xfrm>
            <a:off x="2106613" y="0"/>
            <a:ext cx="5629275" cy="68580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0"/>
                                  </p:stCondLst>
                                  <p:childTnLst>
                                    <p:animEffect transition="out" filter="fade">
                                      <p:cBhvr>
                                        <p:cTn id="6" dur="3000"/>
                                        <p:tgtEl>
                                          <p:spTgt spid="18434"/>
                                        </p:tgtEl>
                                      </p:cBhvr>
                                    </p:animEffect>
                                    <p:set>
                                      <p:cBhvr>
                                        <p:cTn id="7" dur="1" fill="hold">
                                          <p:stCondLst>
                                            <p:cond delay="2999"/>
                                          </p:stCondLst>
                                        </p:cTn>
                                        <p:tgtEl>
                                          <p:spTgt spid="1843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MMPROD_UIDATA" val="&lt;database version=&quot;6.0&quot;&gt;&lt;object type=&quot;1&quot; unique_id=&quot;10001&quot;&gt;&lt;property id=&quot;20222&quot; value=&quot;C:\Documents and Settings\brobledo\Escritorio\ultima version pres informe\&quot;/&gt;&lt;/object&gt;&lt;/database&gt;"/>
</p:tagLst>
</file>

<file path=ppt/theme/theme1.xml><?xml version="1.0" encoding="utf-8"?>
<a:theme xmlns:a="http://schemas.openxmlformats.org/drawingml/2006/main" name="1_Diseño predeterminado 2">
  <a:themeElements>
    <a:clrScheme name="1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Diseño predeterminado">
      <a:majorFont>
        <a:latin typeface="Arial"/>
        <a:ea typeface="ＭＳ Ｐゴシック"/>
        <a:cs typeface="ＭＳ Ｐゴシック"/>
      </a:majorFont>
      <a:minorFont>
        <a:latin typeface="Arial"/>
        <a:ea typeface="ＭＳ Ｐゴシック"/>
        <a:cs typeface="ＭＳ Ｐゴシック"/>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
        <a:ea typeface="ＭＳ Ｐゴシック"/>
        <a:cs typeface="ＭＳ Ｐゴシック"/>
      </a:majorFont>
      <a:minorFont>
        <a:latin typeface=""/>
        <a:ea typeface="ＭＳ Ｐゴシック"/>
        <a:cs typeface="ＭＳ Ｐゴシック"/>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s-ES" sz="1800" b="0" i="0" u="sng"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s-ES" sz="1800" b="0" i="0" u="sng" strike="noStrike" cap="none" normalizeH="0" baseline="0" smtClean="0">
            <a:ln>
              <a:noFill/>
            </a:ln>
            <a:solidFill>
              <a:schemeClr val="tx1"/>
            </a:solidFill>
            <a:effectLst/>
            <a:latin typeface="Arial" charset="0"/>
          </a:defRPr>
        </a:defPPr>
      </a:lstStyle>
    </a:lnDef>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11613</TotalTime>
  <Words>1872</Words>
  <Application>Microsoft Office PowerPoint</Application>
  <PresentationFormat>Presentación en pantalla (4:3)</PresentationFormat>
  <Paragraphs>234</Paragraphs>
  <Slides>27</Slides>
  <Notes>3</Notes>
  <HiddenSlides>0</HiddenSlides>
  <MMClips>0</MMClips>
  <ScaleCrop>false</ScaleCrop>
  <HeadingPairs>
    <vt:vector size="6" baseType="variant">
      <vt:variant>
        <vt:lpstr>Tema</vt:lpstr>
      </vt:variant>
      <vt:variant>
        <vt:i4>2</vt:i4>
      </vt:variant>
      <vt:variant>
        <vt:lpstr>Servidores OLE incrustados</vt:lpstr>
      </vt:variant>
      <vt:variant>
        <vt:i4>1</vt:i4>
      </vt:variant>
      <vt:variant>
        <vt:lpstr>Títulos de diapositiva</vt:lpstr>
      </vt:variant>
      <vt:variant>
        <vt:i4>27</vt:i4>
      </vt:variant>
    </vt:vector>
  </HeadingPairs>
  <TitlesOfParts>
    <vt:vector size="30" baseType="lpstr">
      <vt:lpstr>1_Diseño predeterminado 2</vt:lpstr>
      <vt:lpstr>Diseño predeterminado</vt:lpstr>
      <vt:lpstr>Diapositiva</vt:lpstr>
      <vt:lpstr>Diapositiva 1</vt:lpstr>
      <vt:lpstr>   Programa Anual de Trabajo 2010 </vt:lpstr>
      <vt:lpstr>Investigación: Acciones para 2010</vt:lpstr>
      <vt:lpstr>   Investigación: Compromisos para 2010 </vt:lpstr>
      <vt:lpstr>Enseñanza: Acciones  2010 en  el Programa Académico</vt:lpstr>
      <vt:lpstr>Enseñanza: Acciones  2010 en  el Programa Académico</vt:lpstr>
      <vt:lpstr>Enseñanza: Acciones  2010 en  el Programa Académico</vt:lpstr>
      <vt:lpstr>Enseñanza: Acciones  2010 en el  Programa de Educación Continua</vt:lpstr>
      <vt:lpstr>Enseñanza: Compromisos 2010 1. Número de Alumnos Inscritos (Estimado)</vt:lpstr>
      <vt:lpstr>Enseñanza: Compromisos 2010 2. Número de alumnos graduados por Programa Académico</vt:lpstr>
      <vt:lpstr>Enseñanza: Compromisos 2010 3. Número de  programas académicos o cursos ofertados</vt:lpstr>
      <vt:lpstr> Enseñanza: Innovaciones 2010 </vt:lpstr>
      <vt:lpstr> Enseñanza: Compromisos de vinculación  </vt:lpstr>
      <vt:lpstr> Enseñanza: Innovaciones 2010 Herramientas de Innovación Tecnológico-educativa </vt:lpstr>
      <vt:lpstr>Vinculación : Acciones y Compromisos 2010</vt:lpstr>
      <vt:lpstr>Vinculación : Acciones y Compromisos 2010</vt:lpstr>
      <vt:lpstr>Servicio: Acciones y Compromisos 2010</vt:lpstr>
      <vt:lpstr>Servicio: Acciones y Compromisos 2010</vt:lpstr>
      <vt:lpstr>Servicio: Acciones y Compromisos 2010</vt:lpstr>
      <vt:lpstr>Administración: Acciones 2010</vt:lpstr>
      <vt:lpstr>Administración: Compromisos 2010</vt:lpstr>
      <vt:lpstr>Planeación: Acciones 2010</vt:lpstr>
      <vt:lpstr>Planeación: Acciones 2010</vt:lpstr>
      <vt:lpstr>Planeación: Compromisos 2010</vt:lpstr>
      <vt:lpstr>Planeación: Compromisos 2010</vt:lpstr>
      <vt:lpstr>Planeación: Innovación 2010</vt:lpstr>
      <vt:lpstr>Diapositiva 27</vt:lpstr>
    </vt:vector>
  </TitlesOfParts>
  <Company>Barbra Robledo</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Barbra Robledo</dc:creator>
  <cp:lastModifiedBy>gemma.llano</cp:lastModifiedBy>
  <cp:revision>485</cp:revision>
  <dcterms:created xsi:type="dcterms:W3CDTF">2009-02-17T19:02:43Z</dcterms:created>
  <dcterms:modified xsi:type="dcterms:W3CDTF">2010-03-06T00:25:57Z</dcterms:modified>
</cp:coreProperties>
</file>